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1117" r:id="rId4"/>
    <p:sldId id="1124" r:id="rId6"/>
    <p:sldId id="1125" r:id="rId7"/>
    <p:sldId id="1131" r:id="rId8"/>
    <p:sldId id="1250" r:id="rId9"/>
    <p:sldId id="1130" r:id="rId10"/>
    <p:sldId id="1127" r:id="rId11"/>
    <p:sldId id="1254" r:id="rId12"/>
    <p:sldId id="1251" r:id="rId13"/>
    <p:sldId id="1245" r:id="rId14"/>
    <p:sldId id="1145" r:id="rId15"/>
    <p:sldId id="1247" r:id="rId16"/>
    <p:sldId id="1252" r:id="rId17"/>
    <p:sldId id="1253" r:id="rId18"/>
    <p:sldId id="1132" r:id="rId19"/>
    <p:sldId id="1153" r:id="rId20"/>
    <p:sldId id="1208" r:id="rId21"/>
    <p:sldId id="1209" r:id="rId22"/>
    <p:sldId id="1210" r:id="rId23"/>
    <p:sldId id="1212" r:id="rId24"/>
    <p:sldId id="1213" r:id="rId25"/>
    <p:sldId id="1211" r:id="rId26"/>
    <p:sldId id="1136" r:id="rId27"/>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4" userDrawn="1">
          <p15:clr>
            <a:srgbClr val="A4A3A4"/>
          </p15:clr>
        </p15:guide>
        <p15:guide id="2" pos="3846" userDrawn="1">
          <p15:clr>
            <a:srgbClr val="A4A3A4"/>
          </p15:clr>
        </p15:guide>
        <p15:guide id="3" pos="217" userDrawn="1">
          <p15:clr>
            <a:srgbClr val="A4A3A4"/>
          </p15:clr>
        </p15:guide>
        <p15:guide id="4" pos="7475" userDrawn="1">
          <p15:clr>
            <a:srgbClr val="A4A3A4"/>
          </p15:clr>
        </p15:guide>
        <p15:guide id="5" orient="horz" pos="303" userDrawn="1">
          <p15:clr>
            <a:srgbClr val="A4A3A4"/>
          </p15:clr>
        </p15:guide>
        <p15:guide id="6" orient="horz" pos="409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50" initials="8"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F5F4F0"/>
    <a:srgbClr val="EBF5F7"/>
    <a:srgbClr val="C1B2B5"/>
    <a:srgbClr val="E0B5AE"/>
    <a:srgbClr val="E8C9C4"/>
    <a:srgbClr val="435167"/>
    <a:srgbClr val="141A2A"/>
    <a:srgbClr val="4156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4" d="100"/>
          <a:sy n="84" d="100"/>
        </p:scale>
        <p:origin x="620" y="68"/>
      </p:cViewPr>
      <p:guideLst>
        <p:guide orient="horz" pos="2194"/>
        <p:guide pos="3846"/>
        <p:guide pos="217"/>
        <p:guide pos="7475"/>
        <p:guide orient="horz" pos="303"/>
        <p:guide orient="horz" pos="409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tags" Target="tags/tag34.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ED5C3AC-9582-40C9-B0E8-7574576F72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2ADCC7-1F9E-4CCA-BBBC-13DF648A050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ED5C3AC-9582-40C9-B0E8-7574576F72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2ADCC7-1F9E-4CCA-BBBC-13DF648A050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ED5C3AC-9582-40C9-B0E8-7574576F72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2ADCC7-1F9E-4CCA-BBBC-13DF648A050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ED5C3AC-9582-40C9-B0E8-7574576F72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2ADCC7-1F9E-4CCA-BBBC-13DF648A050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ED5C3AC-9582-40C9-B0E8-7574576F72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2ADCC7-1F9E-4CCA-BBBC-13DF648A0506}"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ED5C3AC-9582-40C9-B0E8-7574576F72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2ADCC7-1F9E-4CCA-BBBC-13DF648A0506}"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ED5C3AC-9582-40C9-B0E8-7574576F723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82ADCC7-1F9E-4CCA-BBBC-13DF648A0506}"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ED5C3AC-9582-40C9-B0E8-7574576F723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82ADCC7-1F9E-4CCA-BBBC-13DF648A050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ED5C3AC-9582-40C9-B0E8-7574576F72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82ADCC7-1F9E-4CCA-BBBC-13DF648A050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ED5C3AC-9582-40C9-B0E8-7574576F723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82ADCC7-1F9E-4CCA-BBBC-13DF648A050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ED5C3AC-9582-40C9-B0E8-7574576F723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82ADCC7-1F9E-4CCA-BBBC-13DF648A050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ED5C3AC-9582-40C9-B0E8-7574576F72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2ADCC7-1F9E-4CCA-BBBC-13DF648A050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ED5C3AC-9582-40C9-B0E8-7574576F723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82ADCC7-1F9E-4CCA-BBBC-13DF648A0506}"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ED5C3AC-9582-40C9-B0E8-7574576F72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2ADCC7-1F9E-4CCA-BBBC-13DF648A050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ED5C3AC-9582-40C9-B0E8-7574576F72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2ADCC7-1F9E-4CCA-BBBC-13DF648A050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ED5C3AC-9582-40C9-B0E8-7574576F72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82ADCC7-1F9E-4CCA-BBBC-13DF648A050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ED5C3AC-9582-40C9-B0E8-7574576F723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82ADCC7-1F9E-4CCA-BBBC-13DF648A050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ED5C3AC-9582-40C9-B0E8-7574576F723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82ADCC7-1F9E-4CCA-BBBC-13DF648A050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ED5C3AC-9582-40C9-B0E8-7574576F72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82ADCC7-1F9E-4CCA-BBBC-13DF648A050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ED5C3AC-9582-40C9-B0E8-7574576F723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82ADCC7-1F9E-4CCA-BBBC-13DF648A050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ED5C3AC-9582-40C9-B0E8-7574576F723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82ADCC7-1F9E-4CCA-BBBC-13DF648A050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ED5C3AC-9582-40C9-B0E8-7574576F723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82ADCC7-1F9E-4CCA-BBBC-13DF648A050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D5C3AC-9582-40C9-B0E8-7574576F723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ADCC7-1F9E-4CCA-BBBC-13DF648A050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D5C3AC-9582-40C9-B0E8-7574576F723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ADCC7-1F9E-4CCA-BBBC-13DF648A050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xml"/><Relationship Id="rId1" Type="http://schemas.openxmlformats.org/officeDocument/2006/relationships/tags" Target="../tags/tag2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image" Target="../media/image4.png"/><Relationship Id="rId4" Type="http://schemas.openxmlformats.org/officeDocument/2006/relationships/tags" Target="../tags/tag4.xml"/><Relationship Id="rId3" Type="http://schemas.openxmlformats.org/officeDocument/2006/relationships/image" Target="../media/image3.png"/><Relationship Id="rId2" Type="http://schemas.openxmlformats.org/officeDocument/2006/relationships/tags" Target="../tags/tag3.xml"/><Relationship Id="rId14" Type="http://schemas.openxmlformats.org/officeDocument/2006/relationships/slideLayout" Target="../slideLayouts/slideLayout7.xml"/><Relationship Id="rId13" Type="http://schemas.openxmlformats.org/officeDocument/2006/relationships/image" Target="../media/image6.png"/><Relationship Id="rId12" Type="http://schemas.openxmlformats.org/officeDocument/2006/relationships/tags" Target="../tags/tag10.xml"/><Relationship Id="rId11" Type="http://schemas.openxmlformats.org/officeDocument/2006/relationships/image" Target="../media/image5.png"/><Relationship Id="rId10" Type="http://schemas.openxmlformats.org/officeDocument/2006/relationships/tags" Target="../tags/tag9.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2.xml"/><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3" Type="http://schemas.openxmlformats.org/officeDocument/2006/relationships/slideLayout" Target="../slideLayouts/slideLayout7.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a:off x="4422933" y="4095717"/>
            <a:ext cx="7769067" cy="2762283"/>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7560844" y="361979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741177" y="2910673"/>
            <a:ext cx="4205605" cy="101473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6000" b="1" i="0" kern="1200" cap="none" spc="0" normalizeH="0" baseline="0" noProof="0" dirty="0">
                <a:solidFill>
                  <a:srgbClr val="41566D"/>
                </a:solidFill>
                <a:latin typeface="等线 Light" panose="02010600030101010101" pitchFamily="2" charset="-122"/>
                <a:ea typeface="等线 Light" panose="02010600030101010101" pitchFamily="2" charset="-122"/>
                <a:cs typeface="+mn-cs"/>
              </a:rPr>
              <a:t>爱旅游</a:t>
            </a:r>
            <a:r>
              <a:rPr kumimoji="0" lang="en-US" altLang="zh-CN" sz="6000" b="1" i="0" kern="1200" cap="none" spc="0" normalizeH="0" baseline="0" noProof="0" dirty="0">
                <a:solidFill>
                  <a:srgbClr val="41566D"/>
                </a:solidFill>
                <a:latin typeface="等线 Light" panose="02010600030101010101" pitchFamily="2" charset="-122"/>
                <a:ea typeface="等线 Light" panose="02010600030101010101" pitchFamily="2" charset="-122"/>
                <a:cs typeface="+mn-cs"/>
              </a:rPr>
              <a:t> </a:t>
            </a:r>
            <a:r>
              <a:rPr kumimoji="0" lang="zh-CN" altLang="en-US" sz="6000" b="1" i="0" kern="1200" cap="none" spc="0" normalizeH="0" baseline="0" noProof="0" dirty="0">
                <a:solidFill>
                  <a:srgbClr val="41566D"/>
                </a:solidFill>
                <a:latin typeface="等线 Light" panose="02010600030101010101" pitchFamily="2" charset="-122"/>
                <a:ea typeface="等线 Light" panose="02010600030101010101" pitchFamily="2" charset="-122"/>
                <a:cs typeface="+mn-cs"/>
              </a:rPr>
              <a:t>项目</a:t>
            </a:r>
            <a:endParaRPr kumimoji="0" lang="zh-CN" altLang="en-US" sz="6000" b="1" i="0" kern="1200" cap="none" spc="0" normalizeH="0" baseline="0" noProof="0" dirty="0">
              <a:solidFill>
                <a:srgbClr val="41566D"/>
              </a:solidFill>
              <a:latin typeface="等线 Light" panose="02010600030101010101" pitchFamily="2" charset="-122"/>
              <a:ea typeface="等线 Light" panose="02010600030101010101" pitchFamily="2" charset="-122"/>
              <a:cs typeface="+mn-cs"/>
            </a:endParaRPr>
          </a:p>
        </p:txBody>
      </p:sp>
      <p:sp>
        <p:nvSpPr>
          <p:cNvPr id="9" name="文本框 8"/>
          <p:cNvSpPr txBox="1"/>
          <p:nvPr/>
        </p:nvSpPr>
        <p:spPr>
          <a:xfrm>
            <a:off x="1741177" y="3843964"/>
            <a:ext cx="4354823" cy="368300"/>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en-US" b="1" i="0" kern="1200" cap="none" spc="0" normalizeH="0" baseline="0" noProof="0" dirty="0">
                <a:solidFill>
                  <a:srgbClr val="41566D"/>
                </a:solidFill>
                <a:latin typeface="等线 Light" panose="02010600030101010101" pitchFamily="2" charset="-122"/>
                <a:ea typeface="等线 Light" panose="02010600030101010101" pitchFamily="2" charset="-122"/>
                <a:cs typeface="+mn-cs"/>
              </a:rPr>
              <a:t>Fall in love with travel</a:t>
            </a:r>
            <a:endParaRPr kumimoji="0" lang="zh-CN" altLang="en-US" b="1" i="0" kern="1200" cap="none" spc="0" normalizeH="0" baseline="0" noProof="0" dirty="0">
              <a:solidFill>
                <a:srgbClr val="41566D"/>
              </a:solidFill>
              <a:latin typeface="等线 Light" panose="02010600030101010101" pitchFamily="2" charset="-122"/>
              <a:ea typeface="等线 Light" panose="02010600030101010101" pitchFamily="2" charset="-122"/>
              <a:cs typeface="+mn-cs"/>
            </a:endParaRPr>
          </a:p>
        </p:txBody>
      </p:sp>
      <p:sp>
        <p:nvSpPr>
          <p:cNvPr id="11" name="文本框 10"/>
          <p:cNvSpPr txBox="1"/>
          <p:nvPr/>
        </p:nvSpPr>
        <p:spPr>
          <a:xfrm>
            <a:off x="1769110" y="4252595"/>
            <a:ext cx="6385560" cy="922020"/>
          </a:xfrm>
          <a:prstGeom prst="rect">
            <a:avLst/>
          </a:prstGeom>
          <a:noFill/>
        </p:spPr>
        <p:txBody>
          <a:bodyPr wrap="square" rtlCol="0">
            <a:spAutoFit/>
          </a:bodyPr>
          <a:lstStyle/>
          <a:p>
            <a:pPr marR="0" indent="0" defTabSz="914400" fontAlgn="auto">
              <a:lnSpc>
                <a:spcPct val="150000"/>
              </a:lnSpc>
              <a:spcBef>
                <a:spcPts val="0"/>
              </a:spcBef>
              <a:spcAft>
                <a:spcPts val="0"/>
              </a:spcAft>
              <a:buClrTx/>
              <a:buSzTx/>
              <a:buFontTx/>
              <a:buNone/>
              <a:defRPr/>
            </a:pPr>
            <a:r>
              <a:rPr kumimoji="0" lang="en-US" altLang="zh-CN" sz="1200" b="0" i="0" kern="1200" cap="none" spc="0" normalizeH="0" baseline="0" noProof="0">
                <a:solidFill>
                  <a:prstClr val="white">
                    <a:lumMod val="75000"/>
                  </a:prstClr>
                </a:solidFill>
                <a:latin typeface="等线" panose="02010600030101010101" charset="-122"/>
                <a:ea typeface="等线" panose="02010600030101010101" charset="-122"/>
                <a:cs typeface="+mn-cs"/>
              </a:rPr>
              <a:t>"Love To Travel Website" realizes the combination of the Internet and tourism, creating an integrated tourism platform for users that combines travel guides, attraction recommendations and travel travel, providing rich tourism resources and multi-dimensional information space</a:t>
            </a:r>
            <a:endParaRPr kumimoji="0" lang="en-US" altLang="zh-CN" sz="1200" b="0" i="0" kern="1200" cap="none" spc="0" normalizeH="0" baseline="0" noProof="0">
              <a:solidFill>
                <a:prstClr val="white">
                  <a:lumMod val="75000"/>
                </a:prstClr>
              </a:solidFill>
              <a:latin typeface="等线" panose="02010600030101010101" charset="-122"/>
              <a:ea typeface="等线" panose="02010600030101010101" charset="-122"/>
              <a:cs typeface="+mn-cs"/>
            </a:endParaRPr>
          </a:p>
        </p:txBody>
      </p:sp>
      <p:sp>
        <p:nvSpPr>
          <p:cNvPr id="13" name="矩形: 圆角 12"/>
          <p:cNvSpPr/>
          <p:nvPr/>
        </p:nvSpPr>
        <p:spPr>
          <a:xfrm>
            <a:off x="1847850" y="5276850"/>
            <a:ext cx="2151380" cy="338455"/>
          </a:xfrm>
          <a:prstGeom prst="roundRect">
            <a:avLst>
              <a:gd name="adj" fmla="val 50000"/>
            </a:avLst>
          </a:prstGeom>
          <a:solidFill>
            <a:srgbClr val="F3C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演讲人：爱旅游</a:t>
            </a:r>
            <a:r>
              <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团队</a:t>
            </a:r>
            <a:endPar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2" descr="love-to-travel-logo（透明版）"/>
          <p:cNvPicPr>
            <a:picLocks noChangeAspect="1"/>
          </p:cNvPicPr>
          <p:nvPr/>
        </p:nvPicPr>
        <p:blipFill>
          <a:blip r:embed="rId1"/>
          <a:srcRect t="29711" b="32252"/>
          <a:stretch>
            <a:fillRect/>
          </a:stretch>
        </p:blipFill>
        <p:spPr>
          <a:xfrm>
            <a:off x="835660" y="1019175"/>
            <a:ext cx="6631305" cy="18916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flipH="1">
            <a:off x="0" y="4808306"/>
            <a:ext cx="4631157" cy="2049694"/>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7560844" y="361979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矩形 1"/>
          <p:cNvSpPr/>
          <p:nvPr/>
        </p:nvSpPr>
        <p:spPr>
          <a:xfrm>
            <a:off x="334963" y="368300"/>
            <a:ext cx="11522075" cy="61214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2" name="直接连接符 21"/>
          <p:cNvCxnSpPr/>
          <p:nvPr/>
        </p:nvCxnSpPr>
        <p:spPr>
          <a:xfrm>
            <a:off x="3650910" y="2955696"/>
            <a:ext cx="489018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638869" y="2955696"/>
            <a:ext cx="4914262" cy="922020"/>
          </a:xfrm>
          <a:prstGeom prst="rect">
            <a:avLst/>
          </a:prstGeom>
          <a:noFill/>
        </p:spPr>
        <p:txBody>
          <a:bodyPr wrap="square" rtlCol="0">
            <a:spAutoFit/>
          </a:bodyPr>
          <a:lstStyle/>
          <a:p>
            <a:pPr algn="dist">
              <a:defRPr/>
            </a:pPr>
            <a:r>
              <a:rPr lang="zh-CN" altLang="en-US" sz="5400" dirty="0">
                <a:solidFill>
                  <a:schemeClr val="tx1">
                    <a:lumMod val="65000"/>
                    <a:lumOff val="35000"/>
                  </a:schemeClr>
                </a:solidFill>
                <a:latin typeface="华文行楷" panose="02010800040101010101" pitchFamily="2" charset="-122"/>
                <a:ea typeface="华文行楷" panose="02010800040101010101" pitchFamily="2" charset="-122"/>
                <a:cs typeface="+mn-ea"/>
                <a:sym typeface="+mn-lt"/>
              </a:rPr>
              <a:t>项目</a:t>
            </a:r>
            <a:r>
              <a:rPr lang="zh-CN" altLang="en-US" sz="5400" dirty="0">
                <a:solidFill>
                  <a:schemeClr val="tx1">
                    <a:lumMod val="65000"/>
                    <a:lumOff val="35000"/>
                  </a:schemeClr>
                </a:solidFill>
                <a:latin typeface="华文行楷" panose="02010800040101010101" pitchFamily="2" charset="-122"/>
                <a:ea typeface="华文行楷" panose="02010800040101010101" pitchFamily="2" charset="-122"/>
                <a:cs typeface="+mn-ea"/>
                <a:sym typeface="+mn-lt"/>
              </a:rPr>
              <a:t>成果</a:t>
            </a:r>
            <a:endParaRPr lang="zh-CN" altLang="en-US" sz="5400" dirty="0">
              <a:solidFill>
                <a:schemeClr val="tx1">
                  <a:lumMod val="65000"/>
                  <a:lumOff val="35000"/>
                </a:schemeClr>
              </a:solidFill>
              <a:latin typeface="华文行楷" panose="02010800040101010101" pitchFamily="2" charset="-122"/>
              <a:ea typeface="华文行楷" panose="02010800040101010101" pitchFamily="2" charset="-122"/>
              <a:cs typeface="+mn-ea"/>
              <a:sym typeface="+mn-lt"/>
            </a:endParaRPr>
          </a:p>
        </p:txBody>
      </p:sp>
      <p:sp>
        <p:nvSpPr>
          <p:cNvPr id="26" name="文本框 25"/>
          <p:cNvSpPr txBox="1"/>
          <p:nvPr/>
        </p:nvSpPr>
        <p:spPr>
          <a:xfrm>
            <a:off x="3150983" y="4021342"/>
            <a:ext cx="5890035" cy="92202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200" noProof="0">
                <a:ln>
                  <a:noFill/>
                </a:ln>
                <a:solidFill>
                  <a:prstClr val="white">
                    <a:lumMod val="50000"/>
                  </a:prstClr>
                </a:solidFill>
                <a:effectLst/>
                <a:uLnTx/>
                <a:uFillTx/>
                <a:latin typeface="等线" panose="02010600030101010101" charset="-122"/>
                <a:ea typeface="等线" panose="02010600030101010101" charset="-122"/>
                <a:sym typeface="+mn-ea"/>
              </a:rPr>
              <a:t>Love To Travel is a new generation of tourism service product focusing on building an ecological model of tourism resources, aiming at creating personalized and immersive tourism experience for you.</a:t>
            </a:r>
            <a:endParaRPr kumimoji="0" lang="en-US" altLang="zh-CN" sz="1200" b="0"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28" name="椭圆 27"/>
          <p:cNvSpPr/>
          <p:nvPr/>
        </p:nvSpPr>
        <p:spPr>
          <a:xfrm>
            <a:off x="5387754" y="1338433"/>
            <a:ext cx="1416492" cy="1416492"/>
          </a:xfrm>
          <a:prstGeom prst="ellipse">
            <a:avLst/>
          </a:pr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badi" panose="020B0604020104020204" pitchFamily="34" charset="0"/>
                <a:ea typeface="等线" panose="02010600030101010101" charset="-122"/>
                <a:cs typeface="+mn-cs"/>
              </a:rPr>
              <a:t>03</a:t>
            </a:r>
            <a:endParaRPr kumimoji="0" lang="zh-CN" altLang="en-US" sz="4800" b="0" i="0" u="none" strike="noStrike" kern="1200" cap="none" spc="0" normalizeH="0" baseline="0" noProof="0" dirty="0">
              <a:ln>
                <a:noFill/>
              </a:ln>
              <a:solidFill>
                <a:prstClr val="white"/>
              </a:solidFill>
              <a:effectLst/>
              <a:uLnTx/>
              <a:uFillTx/>
              <a:latin typeface="Abadi" panose="020B0604020104020204" pitchFamily="34" charset="0"/>
              <a:ea typeface="等线" panose="02010600030101010101" charset="-122"/>
              <a:cs typeface="+mn-cs"/>
            </a:endParaRPr>
          </a:p>
        </p:txBody>
      </p:sp>
      <p:cxnSp>
        <p:nvCxnSpPr>
          <p:cNvPr id="30" name="直接连接符 29"/>
          <p:cNvCxnSpPr/>
          <p:nvPr/>
        </p:nvCxnSpPr>
        <p:spPr>
          <a:xfrm>
            <a:off x="3650910" y="3905404"/>
            <a:ext cx="489018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480010" y="1867853"/>
            <a:ext cx="635638"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任意多边形: 形状 17"/>
          <p:cNvSpPr/>
          <p:nvPr/>
        </p:nvSpPr>
        <p:spPr>
          <a:xfrm flipH="1">
            <a:off x="52070" y="4588596"/>
            <a:ext cx="4631157" cy="2049694"/>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7612914" y="340008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a:off x="1522095" y="1381125"/>
            <a:ext cx="1061720" cy="899795"/>
          </a:xfrm>
          <a:prstGeom prst="rect">
            <a:avLst/>
          </a:prstGeom>
          <a:solidFill>
            <a:srgbClr val="C1B2B5"/>
          </a:solidFill>
          <a:ln>
            <a:noFill/>
          </a:ln>
          <a:effectLst>
            <a:outerShdw blurRad="3937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23" name="文本框 22"/>
          <p:cNvSpPr txBox="1"/>
          <p:nvPr/>
        </p:nvSpPr>
        <p:spPr>
          <a:xfrm>
            <a:off x="3291002" y="677275"/>
            <a:ext cx="1098550" cy="645160"/>
          </a:xfrm>
          <a:prstGeom prst="rect">
            <a:avLst/>
          </a:prstGeom>
          <a:noFill/>
        </p:spPr>
        <p:txBody>
          <a:bodyPr wrap="none" rtlCol="0">
            <a:spAutoFit/>
          </a:bodyPr>
          <a:lstStyle/>
          <a:p>
            <a:pPr marR="0" lvl="0" indent="0" algn="l" defTabSz="914400" rtl="0" eaLnBrk="1" fontAlgn="auto" latinLnBrk="0" hangingPunct="1">
              <a:lnSpc>
                <a:spcPct val="100000"/>
              </a:lnSpc>
              <a:spcBef>
                <a:spcPts val="0"/>
              </a:spcBef>
              <a:spcAft>
                <a:spcPts val="0"/>
              </a:spcAft>
              <a:buClrTx/>
              <a:buSzTx/>
              <a:buFont typeface="Wingdings" panose="05000000000000000000" charset="0"/>
              <a:buNone/>
              <a:defRPr/>
            </a:pPr>
            <a:r>
              <a:rPr kumimoji="0" lang="zh-CN" altLang="en-US" sz="3600" b="1"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rPr>
              <a:t>首页</a:t>
            </a:r>
            <a:endParaRPr kumimoji="0" lang="zh-CN" altLang="en-US" sz="3600" b="1"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endParaRPr>
          </a:p>
        </p:txBody>
      </p:sp>
      <p:sp>
        <p:nvSpPr>
          <p:cNvPr id="24" name="Freeform 152"/>
          <p:cNvSpPr>
            <a:spLocks noEditPoints="1"/>
          </p:cNvSpPr>
          <p:nvPr/>
        </p:nvSpPr>
        <p:spPr bwMode="auto">
          <a:xfrm>
            <a:off x="1778672" y="1602501"/>
            <a:ext cx="548665" cy="456049"/>
          </a:xfrm>
          <a:custGeom>
            <a:avLst/>
            <a:gdLst>
              <a:gd name="T0" fmla="*/ 194 w 199"/>
              <a:gd name="T1" fmla="*/ 29 h 199"/>
              <a:gd name="T2" fmla="*/ 184 w 199"/>
              <a:gd name="T3" fmla="*/ 28 h 199"/>
              <a:gd name="T4" fmla="*/ 129 w 199"/>
              <a:gd name="T5" fmla="*/ 38 h 199"/>
              <a:gd name="T6" fmla="*/ 181 w 199"/>
              <a:gd name="T7" fmla="*/ 22 h 199"/>
              <a:gd name="T8" fmla="*/ 185 w 199"/>
              <a:gd name="T9" fmla="*/ 18 h 199"/>
              <a:gd name="T10" fmla="*/ 181 w 199"/>
              <a:gd name="T11" fmla="*/ 14 h 199"/>
              <a:gd name="T12" fmla="*/ 120 w 199"/>
              <a:gd name="T13" fmla="*/ 34 h 199"/>
              <a:gd name="T14" fmla="*/ 173 w 199"/>
              <a:gd name="T15" fmla="*/ 8 h 199"/>
              <a:gd name="T16" fmla="*/ 176 w 199"/>
              <a:gd name="T17" fmla="*/ 4 h 199"/>
              <a:gd name="T18" fmla="*/ 172 w 199"/>
              <a:gd name="T19" fmla="*/ 0 h 199"/>
              <a:gd name="T20" fmla="*/ 100 w 199"/>
              <a:gd name="T21" fmla="*/ 48 h 199"/>
              <a:gd name="T22" fmla="*/ 28 w 199"/>
              <a:gd name="T23" fmla="*/ 0 h 199"/>
              <a:gd name="T24" fmla="*/ 23 w 199"/>
              <a:gd name="T25" fmla="*/ 4 h 199"/>
              <a:gd name="T26" fmla="*/ 26 w 199"/>
              <a:gd name="T27" fmla="*/ 8 h 199"/>
              <a:gd name="T28" fmla="*/ 79 w 199"/>
              <a:gd name="T29" fmla="*/ 35 h 199"/>
              <a:gd name="T30" fmla="*/ 19 w 199"/>
              <a:gd name="T31" fmla="*/ 15 h 199"/>
              <a:gd name="T32" fmla="*/ 14 w 199"/>
              <a:gd name="T33" fmla="*/ 18 h 199"/>
              <a:gd name="T34" fmla="*/ 18 w 199"/>
              <a:gd name="T35" fmla="*/ 23 h 199"/>
              <a:gd name="T36" fmla="*/ 70 w 199"/>
              <a:gd name="T37" fmla="*/ 38 h 199"/>
              <a:gd name="T38" fmla="*/ 15 w 199"/>
              <a:gd name="T39" fmla="*/ 28 h 199"/>
              <a:gd name="T40" fmla="*/ 6 w 199"/>
              <a:gd name="T41" fmla="*/ 29 h 199"/>
              <a:gd name="T42" fmla="*/ 1 w 199"/>
              <a:gd name="T43" fmla="*/ 35 h 199"/>
              <a:gd name="T44" fmla="*/ 11 w 199"/>
              <a:gd name="T45" fmla="*/ 168 h 199"/>
              <a:gd name="T46" fmla="*/ 16 w 199"/>
              <a:gd name="T47" fmla="*/ 173 h 199"/>
              <a:gd name="T48" fmla="*/ 96 w 199"/>
              <a:gd name="T49" fmla="*/ 197 h 199"/>
              <a:gd name="T50" fmla="*/ 100 w 199"/>
              <a:gd name="T51" fmla="*/ 199 h 199"/>
              <a:gd name="T52" fmla="*/ 102 w 199"/>
              <a:gd name="T53" fmla="*/ 198 h 199"/>
              <a:gd name="T54" fmla="*/ 104 w 199"/>
              <a:gd name="T55" fmla="*/ 197 h 199"/>
              <a:gd name="T56" fmla="*/ 183 w 199"/>
              <a:gd name="T57" fmla="*/ 173 h 199"/>
              <a:gd name="T58" fmla="*/ 189 w 199"/>
              <a:gd name="T59" fmla="*/ 168 h 199"/>
              <a:gd name="T60" fmla="*/ 199 w 199"/>
              <a:gd name="T61" fmla="*/ 35 h 199"/>
              <a:gd name="T62" fmla="*/ 194 w 199"/>
              <a:gd name="T63" fmla="*/ 29 h 199"/>
              <a:gd name="T64" fmla="*/ 94 w 199"/>
              <a:gd name="T65" fmla="*/ 182 h 199"/>
              <a:gd name="T66" fmla="*/ 22 w 199"/>
              <a:gd name="T67" fmla="*/ 161 h 199"/>
              <a:gd name="T68" fmla="*/ 13 w 199"/>
              <a:gd name="T69" fmla="*/ 40 h 199"/>
              <a:gd name="T70" fmla="*/ 15 w 199"/>
              <a:gd name="T71" fmla="*/ 40 h 199"/>
              <a:gd name="T72" fmla="*/ 94 w 199"/>
              <a:gd name="T73" fmla="*/ 61 h 199"/>
              <a:gd name="T74" fmla="*/ 94 w 199"/>
              <a:gd name="T75" fmla="*/ 182 h 199"/>
              <a:gd name="T76" fmla="*/ 177 w 199"/>
              <a:gd name="T77" fmla="*/ 161 h 199"/>
              <a:gd name="T78" fmla="*/ 106 w 199"/>
              <a:gd name="T79" fmla="*/ 182 h 199"/>
              <a:gd name="T80" fmla="*/ 106 w 199"/>
              <a:gd name="T81" fmla="*/ 61 h 199"/>
              <a:gd name="T82" fmla="*/ 184 w 199"/>
              <a:gd name="T83" fmla="*/ 40 h 199"/>
              <a:gd name="T84" fmla="*/ 186 w 199"/>
              <a:gd name="T85" fmla="*/ 40 h 199"/>
              <a:gd name="T86" fmla="*/ 177 w 199"/>
              <a:gd name="T87" fmla="*/ 16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9" h="199">
                <a:moveTo>
                  <a:pt x="194" y="29"/>
                </a:moveTo>
                <a:cubicBezTo>
                  <a:pt x="193" y="28"/>
                  <a:pt x="190" y="28"/>
                  <a:pt x="184" y="28"/>
                </a:cubicBezTo>
                <a:cubicBezTo>
                  <a:pt x="173" y="28"/>
                  <a:pt x="154" y="30"/>
                  <a:pt x="129" y="38"/>
                </a:cubicBezTo>
                <a:cubicBezTo>
                  <a:pt x="155" y="24"/>
                  <a:pt x="181" y="22"/>
                  <a:pt x="181" y="22"/>
                </a:cubicBezTo>
                <a:cubicBezTo>
                  <a:pt x="183" y="22"/>
                  <a:pt x="185" y="20"/>
                  <a:pt x="185" y="18"/>
                </a:cubicBezTo>
                <a:cubicBezTo>
                  <a:pt x="185" y="16"/>
                  <a:pt x="183" y="14"/>
                  <a:pt x="181" y="14"/>
                </a:cubicBezTo>
                <a:cubicBezTo>
                  <a:pt x="179" y="15"/>
                  <a:pt x="148" y="16"/>
                  <a:pt x="120" y="34"/>
                </a:cubicBezTo>
                <a:cubicBezTo>
                  <a:pt x="141" y="14"/>
                  <a:pt x="173" y="8"/>
                  <a:pt x="173" y="8"/>
                </a:cubicBezTo>
                <a:cubicBezTo>
                  <a:pt x="175" y="8"/>
                  <a:pt x="177" y="6"/>
                  <a:pt x="176" y="4"/>
                </a:cubicBezTo>
                <a:cubicBezTo>
                  <a:pt x="176" y="1"/>
                  <a:pt x="174" y="0"/>
                  <a:pt x="172" y="0"/>
                </a:cubicBezTo>
                <a:cubicBezTo>
                  <a:pt x="169" y="1"/>
                  <a:pt x="119" y="10"/>
                  <a:pt x="100" y="48"/>
                </a:cubicBezTo>
                <a:cubicBezTo>
                  <a:pt x="80" y="11"/>
                  <a:pt x="30" y="1"/>
                  <a:pt x="28" y="0"/>
                </a:cubicBezTo>
                <a:cubicBezTo>
                  <a:pt x="25" y="0"/>
                  <a:pt x="23" y="1"/>
                  <a:pt x="23" y="4"/>
                </a:cubicBezTo>
                <a:cubicBezTo>
                  <a:pt x="22" y="6"/>
                  <a:pt x="24" y="8"/>
                  <a:pt x="26" y="8"/>
                </a:cubicBezTo>
                <a:cubicBezTo>
                  <a:pt x="27" y="8"/>
                  <a:pt x="58" y="14"/>
                  <a:pt x="79" y="35"/>
                </a:cubicBezTo>
                <a:cubicBezTo>
                  <a:pt x="51" y="16"/>
                  <a:pt x="20" y="15"/>
                  <a:pt x="19" y="15"/>
                </a:cubicBezTo>
                <a:cubicBezTo>
                  <a:pt x="16" y="14"/>
                  <a:pt x="15" y="16"/>
                  <a:pt x="14" y="18"/>
                </a:cubicBezTo>
                <a:cubicBezTo>
                  <a:pt x="14" y="21"/>
                  <a:pt x="16" y="22"/>
                  <a:pt x="18" y="23"/>
                </a:cubicBezTo>
                <a:cubicBezTo>
                  <a:pt x="19" y="23"/>
                  <a:pt x="45" y="24"/>
                  <a:pt x="70" y="38"/>
                </a:cubicBezTo>
                <a:cubicBezTo>
                  <a:pt x="45" y="30"/>
                  <a:pt x="26" y="28"/>
                  <a:pt x="15" y="28"/>
                </a:cubicBezTo>
                <a:cubicBezTo>
                  <a:pt x="9" y="28"/>
                  <a:pt x="6" y="29"/>
                  <a:pt x="6" y="29"/>
                </a:cubicBezTo>
                <a:cubicBezTo>
                  <a:pt x="3" y="29"/>
                  <a:pt x="0" y="32"/>
                  <a:pt x="1" y="35"/>
                </a:cubicBezTo>
                <a:cubicBezTo>
                  <a:pt x="11" y="168"/>
                  <a:pt x="11" y="168"/>
                  <a:pt x="11" y="168"/>
                </a:cubicBezTo>
                <a:cubicBezTo>
                  <a:pt x="11" y="171"/>
                  <a:pt x="13" y="173"/>
                  <a:pt x="16" y="173"/>
                </a:cubicBezTo>
                <a:cubicBezTo>
                  <a:pt x="66" y="175"/>
                  <a:pt x="96" y="197"/>
                  <a:pt x="96" y="197"/>
                </a:cubicBezTo>
                <a:cubicBezTo>
                  <a:pt x="97" y="198"/>
                  <a:pt x="98" y="199"/>
                  <a:pt x="100" y="199"/>
                </a:cubicBezTo>
                <a:cubicBezTo>
                  <a:pt x="101" y="199"/>
                  <a:pt x="101" y="198"/>
                  <a:pt x="102" y="198"/>
                </a:cubicBezTo>
                <a:cubicBezTo>
                  <a:pt x="103" y="198"/>
                  <a:pt x="103" y="197"/>
                  <a:pt x="104" y="197"/>
                </a:cubicBezTo>
                <a:cubicBezTo>
                  <a:pt x="107" y="194"/>
                  <a:pt x="137" y="175"/>
                  <a:pt x="183" y="173"/>
                </a:cubicBezTo>
                <a:cubicBezTo>
                  <a:pt x="186" y="173"/>
                  <a:pt x="188" y="171"/>
                  <a:pt x="189" y="168"/>
                </a:cubicBezTo>
                <a:cubicBezTo>
                  <a:pt x="199" y="35"/>
                  <a:pt x="199" y="35"/>
                  <a:pt x="199" y="35"/>
                </a:cubicBezTo>
                <a:cubicBezTo>
                  <a:pt x="199" y="32"/>
                  <a:pt x="197" y="29"/>
                  <a:pt x="194" y="29"/>
                </a:cubicBezTo>
                <a:close/>
                <a:moveTo>
                  <a:pt x="94" y="182"/>
                </a:moveTo>
                <a:cubicBezTo>
                  <a:pt x="81" y="175"/>
                  <a:pt x="56" y="164"/>
                  <a:pt x="22" y="161"/>
                </a:cubicBezTo>
                <a:cubicBezTo>
                  <a:pt x="13" y="40"/>
                  <a:pt x="13" y="40"/>
                  <a:pt x="13" y="40"/>
                </a:cubicBezTo>
                <a:cubicBezTo>
                  <a:pt x="14" y="40"/>
                  <a:pt x="14" y="40"/>
                  <a:pt x="15" y="40"/>
                </a:cubicBezTo>
                <a:cubicBezTo>
                  <a:pt x="29" y="40"/>
                  <a:pt x="57" y="43"/>
                  <a:pt x="94" y="61"/>
                </a:cubicBezTo>
                <a:lnTo>
                  <a:pt x="94" y="182"/>
                </a:lnTo>
                <a:close/>
                <a:moveTo>
                  <a:pt x="177" y="161"/>
                </a:moveTo>
                <a:cubicBezTo>
                  <a:pt x="143" y="164"/>
                  <a:pt x="118" y="175"/>
                  <a:pt x="106" y="182"/>
                </a:cubicBezTo>
                <a:cubicBezTo>
                  <a:pt x="106" y="61"/>
                  <a:pt x="106" y="61"/>
                  <a:pt x="106" y="61"/>
                </a:cubicBezTo>
                <a:cubicBezTo>
                  <a:pt x="142" y="43"/>
                  <a:pt x="170" y="40"/>
                  <a:pt x="184" y="40"/>
                </a:cubicBezTo>
                <a:cubicBezTo>
                  <a:pt x="185" y="40"/>
                  <a:pt x="186" y="40"/>
                  <a:pt x="186" y="40"/>
                </a:cubicBezTo>
                <a:lnTo>
                  <a:pt x="177" y="161"/>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微软雅黑" panose="020B0503020204020204" pitchFamily="34" charset="-122"/>
              <a:cs typeface="+mn-cs"/>
            </a:endParaRPr>
          </a:p>
        </p:txBody>
      </p:sp>
      <p:sp>
        <p:nvSpPr>
          <p:cNvPr id="2" name="矩形 1"/>
          <p:cNvSpPr/>
          <p:nvPr/>
        </p:nvSpPr>
        <p:spPr>
          <a:xfrm>
            <a:off x="345237" y="378574"/>
            <a:ext cx="11522075" cy="6121400"/>
          </a:xfrm>
          <a:prstGeom prst="rect">
            <a:avLst/>
          </a:prstGeom>
          <a:solidFill>
            <a:schemeClr val="bg1"/>
          </a:solid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843915" y="481330"/>
            <a:ext cx="1061720" cy="899795"/>
          </a:xfrm>
          <a:prstGeom prst="rect">
            <a:avLst/>
          </a:prstGeom>
          <a:solidFill>
            <a:srgbClr val="C1B2B5"/>
          </a:solidFill>
          <a:ln>
            <a:noFill/>
          </a:ln>
          <a:effectLst>
            <a:outerShdw blurRad="3937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4" name="文本框 3"/>
          <p:cNvSpPr txBox="1"/>
          <p:nvPr/>
        </p:nvSpPr>
        <p:spPr>
          <a:xfrm>
            <a:off x="2192452" y="677275"/>
            <a:ext cx="4303395" cy="645160"/>
          </a:xfrm>
          <a:prstGeom prst="rect">
            <a:avLst/>
          </a:prstGeom>
          <a:noFill/>
        </p:spPr>
        <p:txBody>
          <a:bodyPr wrap="none" rtlCol="0">
            <a:spAutoFit/>
          </a:bodyPr>
          <a:lstStyle/>
          <a:p>
            <a:pPr marR="0" lvl="0" indent="0" algn="l" defTabSz="914400" rtl="0" eaLnBrk="1" fontAlgn="auto" latinLnBrk="0" hangingPunct="1">
              <a:lnSpc>
                <a:spcPct val="100000"/>
              </a:lnSpc>
              <a:spcBef>
                <a:spcPts val="0"/>
              </a:spcBef>
              <a:spcAft>
                <a:spcPts val="0"/>
              </a:spcAft>
              <a:buClrTx/>
              <a:buSzTx/>
              <a:buFont typeface="Wingdings" panose="05000000000000000000" charset="0"/>
              <a:buNone/>
              <a:defRPr/>
            </a:pPr>
            <a:r>
              <a:rPr kumimoji="0" lang="zh-CN" altLang="en-US" sz="3600" b="1"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rPr>
              <a:t>效果图展示（</a:t>
            </a:r>
            <a:r>
              <a:rPr kumimoji="0" lang="zh-CN" altLang="en-US" sz="3600" b="1"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rPr>
              <a:t>部分）</a:t>
            </a:r>
            <a:endParaRPr kumimoji="0" lang="zh-CN" altLang="en-US" sz="3600" b="1"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endParaRPr>
          </a:p>
        </p:txBody>
      </p:sp>
      <p:sp>
        <p:nvSpPr>
          <p:cNvPr id="5" name="Freeform 152"/>
          <p:cNvSpPr>
            <a:spLocks noEditPoints="1"/>
          </p:cNvSpPr>
          <p:nvPr/>
        </p:nvSpPr>
        <p:spPr bwMode="auto">
          <a:xfrm>
            <a:off x="1100492" y="702706"/>
            <a:ext cx="548665" cy="456049"/>
          </a:xfrm>
          <a:custGeom>
            <a:avLst/>
            <a:gdLst>
              <a:gd name="T0" fmla="*/ 194 w 199"/>
              <a:gd name="T1" fmla="*/ 29 h 199"/>
              <a:gd name="T2" fmla="*/ 184 w 199"/>
              <a:gd name="T3" fmla="*/ 28 h 199"/>
              <a:gd name="T4" fmla="*/ 129 w 199"/>
              <a:gd name="T5" fmla="*/ 38 h 199"/>
              <a:gd name="T6" fmla="*/ 181 w 199"/>
              <a:gd name="T7" fmla="*/ 22 h 199"/>
              <a:gd name="T8" fmla="*/ 185 w 199"/>
              <a:gd name="T9" fmla="*/ 18 h 199"/>
              <a:gd name="T10" fmla="*/ 181 w 199"/>
              <a:gd name="T11" fmla="*/ 14 h 199"/>
              <a:gd name="T12" fmla="*/ 120 w 199"/>
              <a:gd name="T13" fmla="*/ 34 h 199"/>
              <a:gd name="T14" fmla="*/ 173 w 199"/>
              <a:gd name="T15" fmla="*/ 8 h 199"/>
              <a:gd name="T16" fmla="*/ 176 w 199"/>
              <a:gd name="T17" fmla="*/ 4 h 199"/>
              <a:gd name="T18" fmla="*/ 172 w 199"/>
              <a:gd name="T19" fmla="*/ 0 h 199"/>
              <a:gd name="T20" fmla="*/ 100 w 199"/>
              <a:gd name="T21" fmla="*/ 48 h 199"/>
              <a:gd name="T22" fmla="*/ 28 w 199"/>
              <a:gd name="T23" fmla="*/ 0 h 199"/>
              <a:gd name="T24" fmla="*/ 23 w 199"/>
              <a:gd name="T25" fmla="*/ 4 h 199"/>
              <a:gd name="T26" fmla="*/ 26 w 199"/>
              <a:gd name="T27" fmla="*/ 8 h 199"/>
              <a:gd name="T28" fmla="*/ 79 w 199"/>
              <a:gd name="T29" fmla="*/ 35 h 199"/>
              <a:gd name="T30" fmla="*/ 19 w 199"/>
              <a:gd name="T31" fmla="*/ 15 h 199"/>
              <a:gd name="T32" fmla="*/ 14 w 199"/>
              <a:gd name="T33" fmla="*/ 18 h 199"/>
              <a:gd name="T34" fmla="*/ 18 w 199"/>
              <a:gd name="T35" fmla="*/ 23 h 199"/>
              <a:gd name="T36" fmla="*/ 70 w 199"/>
              <a:gd name="T37" fmla="*/ 38 h 199"/>
              <a:gd name="T38" fmla="*/ 15 w 199"/>
              <a:gd name="T39" fmla="*/ 28 h 199"/>
              <a:gd name="T40" fmla="*/ 6 w 199"/>
              <a:gd name="T41" fmla="*/ 29 h 199"/>
              <a:gd name="T42" fmla="*/ 1 w 199"/>
              <a:gd name="T43" fmla="*/ 35 h 199"/>
              <a:gd name="T44" fmla="*/ 11 w 199"/>
              <a:gd name="T45" fmla="*/ 168 h 199"/>
              <a:gd name="T46" fmla="*/ 16 w 199"/>
              <a:gd name="T47" fmla="*/ 173 h 199"/>
              <a:gd name="T48" fmla="*/ 96 w 199"/>
              <a:gd name="T49" fmla="*/ 197 h 199"/>
              <a:gd name="T50" fmla="*/ 100 w 199"/>
              <a:gd name="T51" fmla="*/ 199 h 199"/>
              <a:gd name="T52" fmla="*/ 102 w 199"/>
              <a:gd name="T53" fmla="*/ 198 h 199"/>
              <a:gd name="T54" fmla="*/ 104 w 199"/>
              <a:gd name="T55" fmla="*/ 197 h 199"/>
              <a:gd name="T56" fmla="*/ 183 w 199"/>
              <a:gd name="T57" fmla="*/ 173 h 199"/>
              <a:gd name="T58" fmla="*/ 189 w 199"/>
              <a:gd name="T59" fmla="*/ 168 h 199"/>
              <a:gd name="T60" fmla="*/ 199 w 199"/>
              <a:gd name="T61" fmla="*/ 35 h 199"/>
              <a:gd name="T62" fmla="*/ 194 w 199"/>
              <a:gd name="T63" fmla="*/ 29 h 199"/>
              <a:gd name="T64" fmla="*/ 94 w 199"/>
              <a:gd name="T65" fmla="*/ 182 h 199"/>
              <a:gd name="T66" fmla="*/ 22 w 199"/>
              <a:gd name="T67" fmla="*/ 161 h 199"/>
              <a:gd name="T68" fmla="*/ 13 w 199"/>
              <a:gd name="T69" fmla="*/ 40 h 199"/>
              <a:gd name="T70" fmla="*/ 15 w 199"/>
              <a:gd name="T71" fmla="*/ 40 h 199"/>
              <a:gd name="T72" fmla="*/ 94 w 199"/>
              <a:gd name="T73" fmla="*/ 61 h 199"/>
              <a:gd name="T74" fmla="*/ 94 w 199"/>
              <a:gd name="T75" fmla="*/ 182 h 199"/>
              <a:gd name="T76" fmla="*/ 177 w 199"/>
              <a:gd name="T77" fmla="*/ 161 h 199"/>
              <a:gd name="T78" fmla="*/ 106 w 199"/>
              <a:gd name="T79" fmla="*/ 182 h 199"/>
              <a:gd name="T80" fmla="*/ 106 w 199"/>
              <a:gd name="T81" fmla="*/ 61 h 199"/>
              <a:gd name="T82" fmla="*/ 184 w 199"/>
              <a:gd name="T83" fmla="*/ 40 h 199"/>
              <a:gd name="T84" fmla="*/ 186 w 199"/>
              <a:gd name="T85" fmla="*/ 40 h 199"/>
              <a:gd name="T86" fmla="*/ 177 w 199"/>
              <a:gd name="T87" fmla="*/ 16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9" h="199">
                <a:moveTo>
                  <a:pt x="194" y="29"/>
                </a:moveTo>
                <a:cubicBezTo>
                  <a:pt x="193" y="28"/>
                  <a:pt x="190" y="28"/>
                  <a:pt x="184" y="28"/>
                </a:cubicBezTo>
                <a:cubicBezTo>
                  <a:pt x="173" y="28"/>
                  <a:pt x="154" y="30"/>
                  <a:pt x="129" y="38"/>
                </a:cubicBezTo>
                <a:cubicBezTo>
                  <a:pt x="155" y="24"/>
                  <a:pt x="181" y="22"/>
                  <a:pt x="181" y="22"/>
                </a:cubicBezTo>
                <a:cubicBezTo>
                  <a:pt x="183" y="22"/>
                  <a:pt x="185" y="20"/>
                  <a:pt x="185" y="18"/>
                </a:cubicBezTo>
                <a:cubicBezTo>
                  <a:pt x="185" y="16"/>
                  <a:pt x="183" y="14"/>
                  <a:pt x="181" y="14"/>
                </a:cubicBezTo>
                <a:cubicBezTo>
                  <a:pt x="179" y="15"/>
                  <a:pt x="148" y="16"/>
                  <a:pt x="120" y="34"/>
                </a:cubicBezTo>
                <a:cubicBezTo>
                  <a:pt x="141" y="14"/>
                  <a:pt x="173" y="8"/>
                  <a:pt x="173" y="8"/>
                </a:cubicBezTo>
                <a:cubicBezTo>
                  <a:pt x="175" y="8"/>
                  <a:pt x="177" y="6"/>
                  <a:pt x="176" y="4"/>
                </a:cubicBezTo>
                <a:cubicBezTo>
                  <a:pt x="176" y="1"/>
                  <a:pt x="174" y="0"/>
                  <a:pt x="172" y="0"/>
                </a:cubicBezTo>
                <a:cubicBezTo>
                  <a:pt x="169" y="1"/>
                  <a:pt x="119" y="10"/>
                  <a:pt x="100" y="48"/>
                </a:cubicBezTo>
                <a:cubicBezTo>
                  <a:pt x="80" y="11"/>
                  <a:pt x="30" y="1"/>
                  <a:pt x="28" y="0"/>
                </a:cubicBezTo>
                <a:cubicBezTo>
                  <a:pt x="25" y="0"/>
                  <a:pt x="23" y="1"/>
                  <a:pt x="23" y="4"/>
                </a:cubicBezTo>
                <a:cubicBezTo>
                  <a:pt x="22" y="6"/>
                  <a:pt x="24" y="8"/>
                  <a:pt x="26" y="8"/>
                </a:cubicBezTo>
                <a:cubicBezTo>
                  <a:pt x="27" y="8"/>
                  <a:pt x="58" y="14"/>
                  <a:pt x="79" y="35"/>
                </a:cubicBezTo>
                <a:cubicBezTo>
                  <a:pt x="51" y="16"/>
                  <a:pt x="20" y="15"/>
                  <a:pt x="19" y="15"/>
                </a:cubicBezTo>
                <a:cubicBezTo>
                  <a:pt x="16" y="14"/>
                  <a:pt x="15" y="16"/>
                  <a:pt x="14" y="18"/>
                </a:cubicBezTo>
                <a:cubicBezTo>
                  <a:pt x="14" y="21"/>
                  <a:pt x="16" y="22"/>
                  <a:pt x="18" y="23"/>
                </a:cubicBezTo>
                <a:cubicBezTo>
                  <a:pt x="19" y="23"/>
                  <a:pt x="45" y="24"/>
                  <a:pt x="70" y="38"/>
                </a:cubicBezTo>
                <a:cubicBezTo>
                  <a:pt x="45" y="30"/>
                  <a:pt x="26" y="28"/>
                  <a:pt x="15" y="28"/>
                </a:cubicBezTo>
                <a:cubicBezTo>
                  <a:pt x="9" y="28"/>
                  <a:pt x="6" y="29"/>
                  <a:pt x="6" y="29"/>
                </a:cubicBezTo>
                <a:cubicBezTo>
                  <a:pt x="3" y="29"/>
                  <a:pt x="0" y="32"/>
                  <a:pt x="1" y="35"/>
                </a:cubicBezTo>
                <a:cubicBezTo>
                  <a:pt x="11" y="168"/>
                  <a:pt x="11" y="168"/>
                  <a:pt x="11" y="168"/>
                </a:cubicBezTo>
                <a:cubicBezTo>
                  <a:pt x="11" y="171"/>
                  <a:pt x="13" y="173"/>
                  <a:pt x="16" y="173"/>
                </a:cubicBezTo>
                <a:cubicBezTo>
                  <a:pt x="66" y="175"/>
                  <a:pt x="96" y="197"/>
                  <a:pt x="96" y="197"/>
                </a:cubicBezTo>
                <a:cubicBezTo>
                  <a:pt x="97" y="198"/>
                  <a:pt x="98" y="199"/>
                  <a:pt x="100" y="199"/>
                </a:cubicBezTo>
                <a:cubicBezTo>
                  <a:pt x="101" y="199"/>
                  <a:pt x="101" y="198"/>
                  <a:pt x="102" y="198"/>
                </a:cubicBezTo>
                <a:cubicBezTo>
                  <a:pt x="103" y="198"/>
                  <a:pt x="103" y="197"/>
                  <a:pt x="104" y="197"/>
                </a:cubicBezTo>
                <a:cubicBezTo>
                  <a:pt x="107" y="194"/>
                  <a:pt x="137" y="175"/>
                  <a:pt x="183" y="173"/>
                </a:cubicBezTo>
                <a:cubicBezTo>
                  <a:pt x="186" y="173"/>
                  <a:pt x="188" y="171"/>
                  <a:pt x="189" y="168"/>
                </a:cubicBezTo>
                <a:cubicBezTo>
                  <a:pt x="199" y="35"/>
                  <a:pt x="199" y="35"/>
                  <a:pt x="199" y="35"/>
                </a:cubicBezTo>
                <a:cubicBezTo>
                  <a:pt x="199" y="32"/>
                  <a:pt x="197" y="29"/>
                  <a:pt x="194" y="29"/>
                </a:cubicBezTo>
                <a:close/>
                <a:moveTo>
                  <a:pt x="94" y="182"/>
                </a:moveTo>
                <a:cubicBezTo>
                  <a:pt x="81" y="175"/>
                  <a:pt x="56" y="164"/>
                  <a:pt x="22" y="161"/>
                </a:cubicBezTo>
                <a:cubicBezTo>
                  <a:pt x="13" y="40"/>
                  <a:pt x="13" y="40"/>
                  <a:pt x="13" y="40"/>
                </a:cubicBezTo>
                <a:cubicBezTo>
                  <a:pt x="14" y="40"/>
                  <a:pt x="14" y="40"/>
                  <a:pt x="15" y="40"/>
                </a:cubicBezTo>
                <a:cubicBezTo>
                  <a:pt x="29" y="40"/>
                  <a:pt x="57" y="43"/>
                  <a:pt x="94" y="61"/>
                </a:cubicBezTo>
                <a:lnTo>
                  <a:pt x="94" y="182"/>
                </a:lnTo>
                <a:close/>
                <a:moveTo>
                  <a:pt x="177" y="161"/>
                </a:moveTo>
                <a:cubicBezTo>
                  <a:pt x="143" y="164"/>
                  <a:pt x="118" y="175"/>
                  <a:pt x="106" y="182"/>
                </a:cubicBezTo>
                <a:cubicBezTo>
                  <a:pt x="106" y="61"/>
                  <a:pt x="106" y="61"/>
                  <a:pt x="106" y="61"/>
                </a:cubicBezTo>
                <a:cubicBezTo>
                  <a:pt x="142" y="43"/>
                  <a:pt x="170" y="40"/>
                  <a:pt x="184" y="40"/>
                </a:cubicBezTo>
                <a:cubicBezTo>
                  <a:pt x="185" y="40"/>
                  <a:pt x="186" y="40"/>
                  <a:pt x="186" y="40"/>
                </a:cubicBezTo>
                <a:lnTo>
                  <a:pt x="177" y="161"/>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微软雅黑" panose="020B0503020204020204" pitchFamily="34" charset="-122"/>
              <a:cs typeface="+mn-cs"/>
            </a:endParaRPr>
          </a:p>
        </p:txBody>
      </p:sp>
      <p:pic>
        <p:nvPicPr>
          <p:cNvPr id="13" name="图片 12"/>
          <p:cNvPicPr>
            <a:picLocks noChangeAspect="1"/>
          </p:cNvPicPr>
          <p:nvPr/>
        </p:nvPicPr>
        <p:blipFill>
          <a:blip r:embed="rId1"/>
          <a:stretch>
            <a:fillRect/>
          </a:stretch>
        </p:blipFill>
        <p:spPr>
          <a:xfrm>
            <a:off x="942340" y="1602740"/>
            <a:ext cx="7501255" cy="3152140"/>
          </a:xfrm>
          <a:prstGeom prst="roundRect">
            <a:avLst/>
          </a:prstGeom>
          <a:effectLst>
            <a:outerShdw blurRad="50800" dist="38100" dir="2700000" algn="tl" rotWithShape="0">
              <a:prstClr val="black">
                <a:alpha val="40000"/>
              </a:prstClr>
            </a:outerShdw>
          </a:effectLst>
        </p:spPr>
      </p:pic>
      <p:pic>
        <p:nvPicPr>
          <p:cNvPr id="19" name="图片 18"/>
          <p:cNvPicPr>
            <a:picLocks noChangeAspect="1"/>
          </p:cNvPicPr>
          <p:nvPr/>
        </p:nvPicPr>
        <p:blipFill>
          <a:blip r:embed="rId2"/>
          <a:stretch>
            <a:fillRect/>
          </a:stretch>
        </p:blipFill>
        <p:spPr>
          <a:xfrm>
            <a:off x="5946140" y="588645"/>
            <a:ext cx="5170170" cy="3458845"/>
          </a:xfrm>
          <a:prstGeom prst="ellipse">
            <a:avLst/>
          </a:prstGeom>
        </p:spPr>
      </p:pic>
      <p:pic>
        <p:nvPicPr>
          <p:cNvPr id="37" name="图片 36"/>
          <p:cNvPicPr>
            <a:picLocks noChangeAspect="1"/>
          </p:cNvPicPr>
          <p:nvPr/>
        </p:nvPicPr>
        <p:blipFill>
          <a:blip r:embed="rId3"/>
          <a:stretch>
            <a:fillRect/>
          </a:stretch>
        </p:blipFill>
        <p:spPr>
          <a:xfrm>
            <a:off x="6871335" y="4047490"/>
            <a:ext cx="4778375" cy="2452370"/>
          </a:xfrm>
          <a:prstGeom prst="roundRect">
            <a:avLst/>
          </a:prstGeom>
          <a:effectLst>
            <a:outerShdw blurRad="50800" dist="38100" dir="5400000" algn="t" rotWithShape="0">
              <a:prstClr val="black">
                <a:alpha val="40000"/>
              </a:prstClr>
            </a:outerShdw>
          </a:effectLst>
        </p:spPr>
      </p:pic>
      <p:pic>
        <p:nvPicPr>
          <p:cNvPr id="6" name="图片 5"/>
          <p:cNvPicPr>
            <a:picLocks noChangeAspect="1"/>
          </p:cNvPicPr>
          <p:nvPr/>
        </p:nvPicPr>
        <p:blipFill>
          <a:blip r:embed="rId4"/>
          <a:stretch>
            <a:fillRect/>
          </a:stretch>
        </p:blipFill>
        <p:spPr>
          <a:xfrm>
            <a:off x="1966595" y="2720340"/>
            <a:ext cx="6781165" cy="3303270"/>
          </a:xfrm>
          <a:prstGeom prst="round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down)">
                                      <p:cBhvr>
                                        <p:cTn id="14" dur="500"/>
                                        <p:tgtEl>
                                          <p:spTgt spid="37"/>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flipH="1">
            <a:off x="0" y="4808306"/>
            <a:ext cx="4631157" cy="2049694"/>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7560844" y="361979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矩形 1"/>
          <p:cNvSpPr/>
          <p:nvPr/>
        </p:nvSpPr>
        <p:spPr>
          <a:xfrm>
            <a:off x="334963" y="368300"/>
            <a:ext cx="11522075" cy="61214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2" name="直接连接符 21"/>
          <p:cNvCxnSpPr/>
          <p:nvPr/>
        </p:nvCxnSpPr>
        <p:spPr>
          <a:xfrm>
            <a:off x="3650910" y="2955696"/>
            <a:ext cx="489018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638869" y="2955696"/>
            <a:ext cx="4914262" cy="922020"/>
          </a:xfrm>
          <a:prstGeom prst="rect">
            <a:avLst/>
          </a:prstGeom>
          <a:noFill/>
        </p:spPr>
        <p:txBody>
          <a:bodyPr wrap="square" rtlCol="0">
            <a:spAutoFit/>
          </a:bodyPr>
          <a:lstStyle/>
          <a:p>
            <a:pPr algn="dist">
              <a:defRPr/>
            </a:pPr>
            <a:r>
              <a:rPr lang="zh-CN" altLang="en-US" sz="5400" dirty="0">
                <a:solidFill>
                  <a:schemeClr val="tx1">
                    <a:lumMod val="65000"/>
                    <a:lumOff val="35000"/>
                  </a:schemeClr>
                </a:solidFill>
                <a:latin typeface="华文行楷" panose="02010800040101010101" pitchFamily="2" charset="-122"/>
                <a:ea typeface="华文行楷" panose="02010800040101010101" pitchFamily="2" charset="-122"/>
                <a:cs typeface="+mn-ea"/>
                <a:sym typeface="+mn-lt"/>
              </a:rPr>
              <a:t>项目</a:t>
            </a:r>
            <a:r>
              <a:rPr lang="zh-CN" altLang="en-US" sz="5400" dirty="0">
                <a:solidFill>
                  <a:schemeClr val="tx1">
                    <a:lumMod val="65000"/>
                    <a:lumOff val="35000"/>
                  </a:schemeClr>
                </a:solidFill>
                <a:latin typeface="华文行楷" panose="02010800040101010101" pitchFamily="2" charset="-122"/>
                <a:ea typeface="华文行楷" panose="02010800040101010101" pitchFamily="2" charset="-122"/>
                <a:cs typeface="+mn-ea"/>
                <a:sym typeface="+mn-lt"/>
              </a:rPr>
              <a:t>改进</a:t>
            </a:r>
            <a:endParaRPr lang="zh-CN" altLang="en-US" sz="5400" dirty="0">
              <a:solidFill>
                <a:schemeClr val="tx1">
                  <a:lumMod val="65000"/>
                  <a:lumOff val="35000"/>
                </a:schemeClr>
              </a:solidFill>
              <a:latin typeface="华文行楷" panose="02010800040101010101" pitchFamily="2" charset="-122"/>
              <a:ea typeface="华文行楷" panose="02010800040101010101" pitchFamily="2" charset="-122"/>
              <a:cs typeface="+mn-ea"/>
              <a:sym typeface="+mn-lt"/>
            </a:endParaRPr>
          </a:p>
        </p:txBody>
      </p:sp>
      <p:sp>
        <p:nvSpPr>
          <p:cNvPr id="26" name="文本框 25"/>
          <p:cNvSpPr txBox="1"/>
          <p:nvPr/>
        </p:nvSpPr>
        <p:spPr>
          <a:xfrm>
            <a:off x="3150983" y="4021342"/>
            <a:ext cx="5890035" cy="92202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200" noProof="0">
                <a:ln>
                  <a:noFill/>
                </a:ln>
                <a:solidFill>
                  <a:prstClr val="white">
                    <a:lumMod val="50000"/>
                  </a:prstClr>
                </a:solidFill>
                <a:effectLst/>
                <a:uLnTx/>
                <a:uFillTx/>
                <a:latin typeface="等线" panose="02010600030101010101" charset="-122"/>
                <a:ea typeface="等线" panose="02010600030101010101" charset="-122"/>
                <a:sym typeface="+mn-ea"/>
              </a:rPr>
              <a:t>Love To Travel is a new generation of tourism service product focusing on building an ecological model of tourism resources, aiming at creating personalized and immersive tourism experience for you.</a:t>
            </a:r>
            <a:endParaRPr kumimoji="0" lang="en-US" altLang="zh-CN" sz="1200" b="0"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28" name="椭圆 27"/>
          <p:cNvSpPr/>
          <p:nvPr/>
        </p:nvSpPr>
        <p:spPr>
          <a:xfrm>
            <a:off x="5387754" y="1338433"/>
            <a:ext cx="1416492" cy="1416492"/>
          </a:xfrm>
          <a:prstGeom prst="ellipse">
            <a:avLst/>
          </a:pr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badi" panose="020B0604020104020204" pitchFamily="34" charset="0"/>
                <a:ea typeface="等线" panose="02010600030101010101" charset="-122"/>
                <a:cs typeface="+mn-cs"/>
              </a:rPr>
              <a:t>04</a:t>
            </a:r>
            <a:endParaRPr kumimoji="0" lang="zh-CN" altLang="en-US" sz="4800" b="0" i="0" u="none" strike="noStrike" kern="1200" cap="none" spc="0" normalizeH="0" baseline="0" noProof="0" dirty="0">
              <a:ln>
                <a:noFill/>
              </a:ln>
              <a:solidFill>
                <a:prstClr val="white"/>
              </a:solidFill>
              <a:effectLst/>
              <a:uLnTx/>
              <a:uFillTx/>
              <a:latin typeface="Abadi" panose="020B0604020104020204" pitchFamily="34" charset="0"/>
              <a:ea typeface="等线" panose="02010600030101010101" charset="-122"/>
              <a:cs typeface="+mn-cs"/>
            </a:endParaRPr>
          </a:p>
        </p:txBody>
      </p:sp>
      <p:cxnSp>
        <p:nvCxnSpPr>
          <p:cNvPr id="30" name="直接连接符 29"/>
          <p:cNvCxnSpPr/>
          <p:nvPr/>
        </p:nvCxnSpPr>
        <p:spPr>
          <a:xfrm>
            <a:off x="3650910" y="3905404"/>
            <a:ext cx="489018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480010" y="1867853"/>
            <a:ext cx="635638"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任意多边形: 形状 17"/>
          <p:cNvSpPr/>
          <p:nvPr/>
        </p:nvSpPr>
        <p:spPr>
          <a:xfrm flipH="1">
            <a:off x="52070" y="4588596"/>
            <a:ext cx="4631157" cy="2049694"/>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7612914" y="340008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a:off x="1522095" y="1381125"/>
            <a:ext cx="1061720" cy="899795"/>
          </a:xfrm>
          <a:prstGeom prst="rect">
            <a:avLst/>
          </a:prstGeom>
          <a:solidFill>
            <a:srgbClr val="C1B2B5"/>
          </a:solidFill>
          <a:ln>
            <a:noFill/>
          </a:ln>
          <a:effectLst>
            <a:outerShdw blurRad="3937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23" name="文本框 22"/>
          <p:cNvSpPr txBox="1"/>
          <p:nvPr/>
        </p:nvSpPr>
        <p:spPr>
          <a:xfrm>
            <a:off x="3291002" y="677275"/>
            <a:ext cx="1098550" cy="645160"/>
          </a:xfrm>
          <a:prstGeom prst="rect">
            <a:avLst/>
          </a:prstGeom>
          <a:noFill/>
        </p:spPr>
        <p:txBody>
          <a:bodyPr wrap="none" rtlCol="0">
            <a:spAutoFit/>
          </a:bodyPr>
          <a:lstStyle/>
          <a:p>
            <a:pPr marR="0" lvl="0" indent="0" algn="l" defTabSz="914400" rtl="0" eaLnBrk="1" fontAlgn="auto" latinLnBrk="0" hangingPunct="1">
              <a:lnSpc>
                <a:spcPct val="100000"/>
              </a:lnSpc>
              <a:spcBef>
                <a:spcPts val="0"/>
              </a:spcBef>
              <a:spcAft>
                <a:spcPts val="0"/>
              </a:spcAft>
              <a:buClrTx/>
              <a:buSzTx/>
              <a:buFont typeface="Wingdings" panose="05000000000000000000" charset="0"/>
              <a:buNone/>
              <a:defRPr/>
            </a:pPr>
            <a:r>
              <a:rPr kumimoji="0" lang="zh-CN" altLang="en-US" sz="3600" b="1"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rPr>
              <a:t>首页</a:t>
            </a:r>
            <a:endParaRPr kumimoji="0" lang="zh-CN" altLang="en-US" sz="3600" b="1"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endParaRPr>
          </a:p>
        </p:txBody>
      </p:sp>
      <p:sp>
        <p:nvSpPr>
          <p:cNvPr id="24" name="Freeform 152"/>
          <p:cNvSpPr>
            <a:spLocks noEditPoints="1"/>
          </p:cNvSpPr>
          <p:nvPr/>
        </p:nvSpPr>
        <p:spPr bwMode="auto">
          <a:xfrm>
            <a:off x="1778672" y="1602501"/>
            <a:ext cx="548665" cy="456049"/>
          </a:xfrm>
          <a:custGeom>
            <a:avLst/>
            <a:gdLst>
              <a:gd name="T0" fmla="*/ 194 w 199"/>
              <a:gd name="T1" fmla="*/ 29 h 199"/>
              <a:gd name="T2" fmla="*/ 184 w 199"/>
              <a:gd name="T3" fmla="*/ 28 h 199"/>
              <a:gd name="T4" fmla="*/ 129 w 199"/>
              <a:gd name="T5" fmla="*/ 38 h 199"/>
              <a:gd name="T6" fmla="*/ 181 w 199"/>
              <a:gd name="T7" fmla="*/ 22 h 199"/>
              <a:gd name="T8" fmla="*/ 185 w 199"/>
              <a:gd name="T9" fmla="*/ 18 h 199"/>
              <a:gd name="T10" fmla="*/ 181 w 199"/>
              <a:gd name="T11" fmla="*/ 14 h 199"/>
              <a:gd name="T12" fmla="*/ 120 w 199"/>
              <a:gd name="T13" fmla="*/ 34 h 199"/>
              <a:gd name="T14" fmla="*/ 173 w 199"/>
              <a:gd name="T15" fmla="*/ 8 h 199"/>
              <a:gd name="T16" fmla="*/ 176 w 199"/>
              <a:gd name="T17" fmla="*/ 4 h 199"/>
              <a:gd name="T18" fmla="*/ 172 w 199"/>
              <a:gd name="T19" fmla="*/ 0 h 199"/>
              <a:gd name="T20" fmla="*/ 100 w 199"/>
              <a:gd name="T21" fmla="*/ 48 h 199"/>
              <a:gd name="T22" fmla="*/ 28 w 199"/>
              <a:gd name="T23" fmla="*/ 0 h 199"/>
              <a:gd name="T24" fmla="*/ 23 w 199"/>
              <a:gd name="T25" fmla="*/ 4 h 199"/>
              <a:gd name="T26" fmla="*/ 26 w 199"/>
              <a:gd name="T27" fmla="*/ 8 h 199"/>
              <a:gd name="T28" fmla="*/ 79 w 199"/>
              <a:gd name="T29" fmla="*/ 35 h 199"/>
              <a:gd name="T30" fmla="*/ 19 w 199"/>
              <a:gd name="T31" fmla="*/ 15 h 199"/>
              <a:gd name="T32" fmla="*/ 14 w 199"/>
              <a:gd name="T33" fmla="*/ 18 h 199"/>
              <a:gd name="T34" fmla="*/ 18 w 199"/>
              <a:gd name="T35" fmla="*/ 23 h 199"/>
              <a:gd name="T36" fmla="*/ 70 w 199"/>
              <a:gd name="T37" fmla="*/ 38 h 199"/>
              <a:gd name="T38" fmla="*/ 15 w 199"/>
              <a:gd name="T39" fmla="*/ 28 h 199"/>
              <a:gd name="T40" fmla="*/ 6 w 199"/>
              <a:gd name="T41" fmla="*/ 29 h 199"/>
              <a:gd name="T42" fmla="*/ 1 w 199"/>
              <a:gd name="T43" fmla="*/ 35 h 199"/>
              <a:gd name="T44" fmla="*/ 11 w 199"/>
              <a:gd name="T45" fmla="*/ 168 h 199"/>
              <a:gd name="T46" fmla="*/ 16 w 199"/>
              <a:gd name="T47" fmla="*/ 173 h 199"/>
              <a:gd name="T48" fmla="*/ 96 w 199"/>
              <a:gd name="T49" fmla="*/ 197 h 199"/>
              <a:gd name="T50" fmla="*/ 100 w 199"/>
              <a:gd name="T51" fmla="*/ 199 h 199"/>
              <a:gd name="T52" fmla="*/ 102 w 199"/>
              <a:gd name="T53" fmla="*/ 198 h 199"/>
              <a:gd name="T54" fmla="*/ 104 w 199"/>
              <a:gd name="T55" fmla="*/ 197 h 199"/>
              <a:gd name="T56" fmla="*/ 183 w 199"/>
              <a:gd name="T57" fmla="*/ 173 h 199"/>
              <a:gd name="T58" fmla="*/ 189 w 199"/>
              <a:gd name="T59" fmla="*/ 168 h 199"/>
              <a:gd name="T60" fmla="*/ 199 w 199"/>
              <a:gd name="T61" fmla="*/ 35 h 199"/>
              <a:gd name="T62" fmla="*/ 194 w 199"/>
              <a:gd name="T63" fmla="*/ 29 h 199"/>
              <a:gd name="T64" fmla="*/ 94 w 199"/>
              <a:gd name="T65" fmla="*/ 182 h 199"/>
              <a:gd name="T66" fmla="*/ 22 w 199"/>
              <a:gd name="T67" fmla="*/ 161 h 199"/>
              <a:gd name="T68" fmla="*/ 13 w 199"/>
              <a:gd name="T69" fmla="*/ 40 h 199"/>
              <a:gd name="T70" fmla="*/ 15 w 199"/>
              <a:gd name="T71" fmla="*/ 40 h 199"/>
              <a:gd name="T72" fmla="*/ 94 w 199"/>
              <a:gd name="T73" fmla="*/ 61 h 199"/>
              <a:gd name="T74" fmla="*/ 94 w 199"/>
              <a:gd name="T75" fmla="*/ 182 h 199"/>
              <a:gd name="T76" fmla="*/ 177 w 199"/>
              <a:gd name="T77" fmla="*/ 161 h 199"/>
              <a:gd name="T78" fmla="*/ 106 w 199"/>
              <a:gd name="T79" fmla="*/ 182 h 199"/>
              <a:gd name="T80" fmla="*/ 106 w 199"/>
              <a:gd name="T81" fmla="*/ 61 h 199"/>
              <a:gd name="T82" fmla="*/ 184 w 199"/>
              <a:gd name="T83" fmla="*/ 40 h 199"/>
              <a:gd name="T84" fmla="*/ 186 w 199"/>
              <a:gd name="T85" fmla="*/ 40 h 199"/>
              <a:gd name="T86" fmla="*/ 177 w 199"/>
              <a:gd name="T87" fmla="*/ 16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9" h="199">
                <a:moveTo>
                  <a:pt x="194" y="29"/>
                </a:moveTo>
                <a:cubicBezTo>
                  <a:pt x="193" y="28"/>
                  <a:pt x="190" y="28"/>
                  <a:pt x="184" y="28"/>
                </a:cubicBezTo>
                <a:cubicBezTo>
                  <a:pt x="173" y="28"/>
                  <a:pt x="154" y="30"/>
                  <a:pt x="129" y="38"/>
                </a:cubicBezTo>
                <a:cubicBezTo>
                  <a:pt x="155" y="24"/>
                  <a:pt x="181" y="22"/>
                  <a:pt x="181" y="22"/>
                </a:cubicBezTo>
                <a:cubicBezTo>
                  <a:pt x="183" y="22"/>
                  <a:pt x="185" y="20"/>
                  <a:pt x="185" y="18"/>
                </a:cubicBezTo>
                <a:cubicBezTo>
                  <a:pt x="185" y="16"/>
                  <a:pt x="183" y="14"/>
                  <a:pt x="181" y="14"/>
                </a:cubicBezTo>
                <a:cubicBezTo>
                  <a:pt x="179" y="15"/>
                  <a:pt x="148" y="16"/>
                  <a:pt x="120" y="34"/>
                </a:cubicBezTo>
                <a:cubicBezTo>
                  <a:pt x="141" y="14"/>
                  <a:pt x="173" y="8"/>
                  <a:pt x="173" y="8"/>
                </a:cubicBezTo>
                <a:cubicBezTo>
                  <a:pt x="175" y="8"/>
                  <a:pt x="177" y="6"/>
                  <a:pt x="176" y="4"/>
                </a:cubicBezTo>
                <a:cubicBezTo>
                  <a:pt x="176" y="1"/>
                  <a:pt x="174" y="0"/>
                  <a:pt x="172" y="0"/>
                </a:cubicBezTo>
                <a:cubicBezTo>
                  <a:pt x="169" y="1"/>
                  <a:pt x="119" y="10"/>
                  <a:pt x="100" y="48"/>
                </a:cubicBezTo>
                <a:cubicBezTo>
                  <a:pt x="80" y="11"/>
                  <a:pt x="30" y="1"/>
                  <a:pt x="28" y="0"/>
                </a:cubicBezTo>
                <a:cubicBezTo>
                  <a:pt x="25" y="0"/>
                  <a:pt x="23" y="1"/>
                  <a:pt x="23" y="4"/>
                </a:cubicBezTo>
                <a:cubicBezTo>
                  <a:pt x="22" y="6"/>
                  <a:pt x="24" y="8"/>
                  <a:pt x="26" y="8"/>
                </a:cubicBezTo>
                <a:cubicBezTo>
                  <a:pt x="27" y="8"/>
                  <a:pt x="58" y="14"/>
                  <a:pt x="79" y="35"/>
                </a:cubicBezTo>
                <a:cubicBezTo>
                  <a:pt x="51" y="16"/>
                  <a:pt x="20" y="15"/>
                  <a:pt x="19" y="15"/>
                </a:cubicBezTo>
                <a:cubicBezTo>
                  <a:pt x="16" y="14"/>
                  <a:pt x="15" y="16"/>
                  <a:pt x="14" y="18"/>
                </a:cubicBezTo>
                <a:cubicBezTo>
                  <a:pt x="14" y="21"/>
                  <a:pt x="16" y="22"/>
                  <a:pt x="18" y="23"/>
                </a:cubicBezTo>
                <a:cubicBezTo>
                  <a:pt x="19" y="23"/>
                  <a:pt x="45" y="24"/>
                  <a:pt x="70" y="38"/>
                </a:cubicBezTo>
                <a:cubicBezTo>
                  <a:pt x="45" y="30"/>
                  <a:pt x="26" y="28"/>
                  <a:pt x="15" y="28"/>
                </a:cubicBezTo>
                <a:cubicBezTo>
                  <a:pt x="9" y="28"/>
                  <a:pt x="6" y="29"/>
                  <a:pt x="6" y="29"/>
                </a:cubicBezTo>
                <a:cubicBezTo>
                  <a:pt x="3" y="29"/>
                  <a:pt x="0" y="32"/>
                  <a:pt x="1" y="35"/>
                </a:cubicBezTo>
                <a:cubicBezTo>
                  <a:pt x="11" y="168"/>
                  <a:pt x="11" y="168"/>
                  <a:pt x="11" y="168"/>
                </a:cubicBezTo>
                <a:cubicBezTo>
                  <a:pt x="11" y="171"/>
                  <a:pt x="13" y="173"/>
                  <a:pt x="16" y="173"/>
                </a:cubicBezTo>
                <a:cubicBezTo>
                  <a:pt x="66" y="175"/>
                  <a:pt x="96" y="197"/>
                  <a:pt x="96" y="197"/>
                </a:cubicBezTo>
                <a:cubicBezTo>
                  <a:pt x="97" y="198"/>
                  <a:pt x="98" y="199"/>
                  <a:pt x="100" y="199"/>
                </a:cubicBezTo>
                <a:cubicBezTo>
                  <a:pt x="101" y="199"/>
                  <a:pt x="101" y="198"/>
                  <a:pt x="102" y="198"/>
                </a:cubicBezTo>
                <a:cubicBezTo>
                  <a:pt x="103" y="198"/>
                  <a:pt x="103" y="197"/>
                  <a:pt x="104" y="197"/>
                </a:cubicBezTo>
                <a:cubicBezTo>
                  <a:pt x="107" y="194"/>
                  <a:pt x="137" y="175"/>
                  <a:pt x="183" y="173"/>
                </a:cubicBezTo>
                <a:cubicBezTo>
                  <a:pt x="186" y="173"/>
                  <a:pt x="188" y="171"/>
                  <a:pt x="189" y="168"/>
                </a:cubicBezTo>
                <a:cubicBezTo>
                  <a:pt x="199" y="35"/>
                  <a:pt x="199" y="35"/>
                  <a:pt x="199" y="35"/>
                </a:cubicBezTo>
                <a:cubicBezTo>
                  <a:pt x="199" y="32"/>
                  <a:pt x="197" y="29"/>
                  <a:pt x="194" y="29"/>
                </a:cubicBezTo>
                <a:close/>
                <a:moveTo>
                  <a:pt x="94" y="182"/>
                </a:moveTo>
                <a:cubicBezTo>
                  <a:pt x="81" y="175"/>
                  <a:pt x="56" y="164"/>
                  <a:pt x="22" y="161"/>
                </a:cubicBezTo>
                <a:cubicBezTo>
                  <a:pt x="13" y="40"/>
                  <a:pt x="13" y="40"/>
                  <a:pt x="13" y="40"/>
                </a:cubicBezTo>
                <a:cubicBezTo>
                  <a:pt x="14" y="40"/>
                  <a:pt x="14" y="40"/>
                  <a:pt x="15" y="40"/>
                </a:cubicBezTo>
                <a:cubicBezTo>
                  <a:pt x="29" y="40"/>
                  <a:pt x="57" y="43"/>
                  <a:pt x="94" y="61"/>
                </a:cubicBezTo>
                <a:lnTo>
                  <a:pt x="94" y="182"/>
                </a:lnTo>
                <a:close/>
                <a:moveTo>
                  <a:pt x="177" y="161"/>
                </a:moveTo>
                <a:cubicBezTo>
                  <a:pt x="143" y="164"/>
                  <a:pt x="118" y="175"/>
                  <a:pt x="106" y="182"/>
                </a:cubicBezTo>
                <a:cubicBezTo>
                  <a:pt x="106" y="61"/>
                  <a:pt x="106" y="61"/>
                  <a:pt x="106" y="61"/>
                </a:cubicBezTo>
                <a:cubicBezTo>
                  <a:pt x="142" y="43"/>
                  <a:pt x="170" y="40"/>
                  <a:pt x="184" y="40"/>
                </a:cubicBezTo>
                <a:cubicBezTo>
                  <a:pt x="185" y="40"/>
                  <a:pt x="186" y="40"/>
                  <a:pt x="186" y="40"/>
                </a:cubicBezTo>
                <a:lnTo>
                  <a:pt x="177" y="161"/>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微软雅黑" panose="020B0503020204020204" pitchFamily="34" charset="-122"/>
              <a:cs typeface="+mn-cs"/>
            </a:endParaRPr>
          </a:p>
        </p:txBody>
      </p:sp>
      <p:sp>
        <p:nvSpPr>
          <p:cNvPr id="2" name="矩形 1"/>
          <p:cNvSpPr/>
          <p:nvPr/>
        </p:nvSpPr>
        <p:spPr>
          <a:xfrm>
            <a:off x="345237" y="385559"/>
            <a:ext cx="11522075" cy="6121400"/>
          </a:xfrm>
          <a:prstGeom prst="rect">
            <a:avLst/>
          </a:prstGeom>
          <a:solidFill>
            <a:schemeClr val="bg1"/>
          </a:solid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843915" y="481330"/>
            <a:ext cx="1061720" cy="899795"/>
          </a:xfrm>
          <a:prstGeom prst="rect">
            <a:avLst/>
          </a:prstGeom>
          <a:solidFill>
            <a:srgbClr val="C1B2B5"/>
          </a:solidFill>
          <a:ln>
            <a:noFill/>
          </a:ln>
          <a:effectLst>
            <a:outerShdw blurRad="3937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4" name="文本框 3"/>
          <p:cNvSpPr txBox="1"/>
          <p:nvPr/>
        </p:nvSpPr>
        <p:spPr>
          <a:xfrm>
            <a:off x="2192452" y="677275"/>
            <a:ext cx="6745605" cy="645160"/>
          </a:xfrm>
          <a:prstGeom prst="rect">
            <a:avLst/>
          </a:prstGeom>
          <a:noFill/>
        </p:spPr>
        <p:txBody>
          <a:bodyPr wrap="none" rtlCol="0">
            <a:spAutoFit/>
          </a:bodyPr>
          <a:lstStyle/>
          <a:p>
            <a:pPr marR="0" lvl="0" indent="0" algn="l" defTabSz="914400" rtl="0" eaLnBrk="1" fontAlgn="auto" latinLnBrk="0" hangingPunct="1">
              <a:lnSpc>
                <a:spcPct val="100000"/>
              </a:lnSpc>
              <a:spcBef>
                <a:spcPts val="0"/>
              </a:spcBef>
              <a:spcAft>
                <a:spcPts val="0"/>
              </a:spcAft>
              <a:buClrTx/>
              <a:buSzTx/>
              <a:buFont typeface="Wingdings" panose="05000000000000000000" charset="0"/>
              <a:buNone/>
              <a:defRPr/>
            </a:pPr>
            <a:r>
              <a:rPr kumimoji="0" lang="zh-CN" altLang="en-US" sz="3600" b="1"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rPr>
              <a:t>逻辑自洽</a:t>
            </a:r>
            <a:r>
              <a:rPr kumimoji="0" lang="en-US" altLang="zh-CN" sz="3600" b="1"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rPr>
              <a:t>+</a:t>
            </a:r>
            <a:r>
              <a:rPr kumimoji="0" lang="zh-CN" altLang="en-US" sz="3600" b="1"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rPr>
              <a:t>代码优化</a:t>
            </a:r>
            <a:r>
              <a:rPr kumimoji="0" lang="en-US" altLang="zh-CN" sz="3600" b="1"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rPr>
              <a:t>+</a:t>
            </a:r>
            <a:r>
              <a:rPr kumimoji="0" lang="zh-CN" altLang="en-US" sz="3600" b="1"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rPr>
              <a:t>应用新技术</a:t>
            </a:r>
            <a:endParaRPr kumimoji="0" lang="zh-CN" altLang="en-US" sz="3600" b="1"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endParaRPr>
          </a:p>
        </p:txBody>
      </p:sp>
      <p:sp>
        <p:nvSpPr>
          <p:cNvPr id="5" name="Freeform 152"/>
          <p:cNvSpPr>
            <a:spLocks noEditPoints="1"/>
          </p:cNvSpPr>
          <p:nvPr/>
        </p:nvSpPr>
        <p:spPr bwMode="auto">
          <a:xfrm>
            <a:off x="1100492" y="702706"/>
            <a:ext cx="548665" cy="456049"/>
          </a:xfrm>
          <a:custGeom>
            <a:avLst/>
            <a:gdLst>
              <a:gd name="T0" fmla="*/ 194 w 199"/>
              <a:gd name="T1" fmla="*/ 29 h 199"/>
              <a:gd name="T2" fmla="*/ 184 w 199"/>
              <a:gd name="T3" fmla="*/ 28 h 199"/>
              <a:gd name="T4" fmla="*/ 129 w 199"/>
              <a:gd name="T5" fmla="*/ 38 h 199"/>
              <a:gd name="T6" fmla="*/ 181 w 199"/>
              <a:gd name="T7" fmla="*/ 22 h 199"/>
              <a:gd name="T8" fmla="*/ 185 w 199"/>
              <a:gd name="T9" fmla="*/ 18 h 199"/>
              <a:gd name="T10" fmla="*/ 181 w 199"/>
              <a:gd name="T11" fmla="*/ 14 h 199"/>
              <a:gd name="T12" fmla="*/ 120 w 199"/>
              <a:gd name="T13" fmla="*/ 34 h 199"/>
              <a:gd name="T14" fmla="*/ 173 w 199"/>
              <a:gd name="T15" fmla="*/ 8 h 199"/>
              <a:gd name="T16" fmla="*/ 176 w 199"/>
              <a:gd name="T17" fmla="*/ 4 h 199"/>
              <a:gd name="T18" fmla="*/ 172 w 199"/>
              <a:gd name="T19" fmla="*/ 0 h 199"/>
              <a:gd name="T20" fmla="*/ 100 w 199"/>
              <a:gd name="T21" fmla="*/ 48 h 199"/>
              <a:gd name="T22" fmla="*/ 28 w 199"/>
              <a:gd name="T23" fmla="*/ 0 h 199"/>
              <a:gd name="T24" fmla="*/ 23 w 199"/>
              <a:gd name="T25" fmla="*/ 4 h 199"/>
              <a:gd name="T26" fmla="*/ 26 w 199"/>
              <a:gd name="T27" fmla="*/ 8 h 199"/>
              <a:gd name="T28" fmla="*/ 79 w 199"/>
              <a:gd name="T29" fmla="*/ 35 h 199"/>
              <a:gd name="T30" fmla="*/ 19 w 199"/>
              <a:gd name="T31" fmla="*/ 15 h 199"/>
              <a:gd name="T32" fmla="*/ 14 w 199"/>
              <a:gd name="T33" fmla="*/ 18 h 199"/>
              <a:gd name="T34" fmla="*/ 18 w 199"/>
              <a:gd name="T35" fmla="*/ 23 h 199"/>
              <a:gd name="T36" fmla="*/ 70 w 199"/>
              <a:gd name="T37" fmla="*/ 38 h 199"/>
              <a:gd name="T38" fmla="*/ 15 w 199"/>
              <a:gd name="T39" fmla="*/ 28 h 199"/>
              <a:gd name="T40" fmla="*/ 6 w 199"/>
              <a:gd name="T41" fmla="*/ 29 h 199"/>
              <a:gd name="T42" fmla="*/ 1 w 199"/>
              <a:gd name="T43" fmla="*/ 35 h 199"/>
              <a:gd name="T44" fmla="*/ 11 w 199"/>
              <a:gd name="T45" fmla="*/ 168 h 199"/>
              <a:gd name="T46" fmla="*/ 16 w 199"/>
              <a:gd name="T47" fmla="*/ 173 h 199"/>
              <a:gd name="T48" fmla="*/ 96 w 199"/>
              <a:gd name="T49" fmla="*/ 197 h 199"/>
              <a:gd name="T50" fmla="*/ 100 w 199"/>
              <a:gd name="T51" fmla="*/ 199 h 199"/>
              <a:gd name="T52" fmla="*/ 102 w 199"/>
              <a:gd name="T53" fmla="*/ 198 h 199"/>
              <a:gd name="T54" fmla="*/ 104 w 199"/>
              <a:gd name="T55" fmla="*/ 197 h 199"/>
              <a:gd name="T56" fmla="*/ 183 w 199"/>
              <a:gd name="T57" fmla="*/ 173 h 199"/>
              <a:gd name="T58" fmla="*/ 189 w 199"/>
              <a:gd name="T59" fmla="*/ 168 h 199"/>
              <a:gd name="T60" fmla="*/ 199 w 199"/>
              <a:gd name="T61" fmla="*/ 35 h 199"/>
              <a:gd name="T62" fmla="*/ 194 w 199"/>
              <a:gd name="T63" fmla="*/ 29 h 199"/>
              <a:gd name="T64" fmla="*/ 94 w 199"/>
              <a:gd name="T65" fmla="*/ 182 h 199"/>
              <a:gd name="T66" fmla="*/ 22 w 199"/>
              <a:gd name="T67" fmla="*/ 161 h 199"/>
              <a:gd name="T68" fmla="*/ 13 w 199"/>
              <a:gd name="T69" fmla="*/ 40 h 199"/>
              <a:gd name="T70" fmla="*/ 15 w 199"/>
              <a:gd name="T71" fmla="*/ 40 h 199"/>
              <a:gd name="T72" fmla="*/ 94 w 199"/>
              <a:gd name="T73" fmla="*/ 61 h 199"/>
              <a:gd name="T74" fmla="*/ 94 w 199"/>
              <a:gd name="T75" fmla="*/ 182 h 199"/>
              <a:gd name="T76" fmla="*/ 177 w 199"/>
              <a:gd name="T77" fmla="*/ 161 h 199"/>
              <a:gd name="T78" fmla="*/ 106 w 199"/>
              <a:gd name="T79" fmla="*/ 182 h 199"/>
              <a:gd name="T80" fmla="*/ 106 w 199"/>
              <a:gd name="T81" fmla="*/ 61 h 199"/>
              <a:gd name="T82" fmla="*/ 184 w 199"/>
              <a:gd name="T83" fmla="*/ 40 h 199"/>
              <a:gd name="T84" fmla="*/ 186 w 199"/>
              <a:gd name="T85" fmla="*/ 40 h 199"/>
              <a:gd name="T86" fmla="*/ 177 w 199"/>
              <a:gd name="T87" fmla="*/ 16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9" h="199">
                <a:moveTo>
                  <a:pt x="194" y="29"/>
                </a:moveTo>
                <a:cubicBezTo>
                  <a:pt x="193" y="28"/>
                  <a:pt x="190" y="28"/>
                  <a:pt x="184" y="28"/>
                </a:cubicBezTo>
                <a:cubicBezTo>
                  <a:pt x="173" y="28"/>
                  <a:pt x="154" y="30"/>
                  <a:pt x="129" y="38"/>
                </a:cubicBezTo>
                <a:cubicBezTo>
                  <a:pt x="155" y="24"/>
                  <a:pt x="181" y="22"/>
                  <a:pt x="181" y="22"/>
                </a:cubicBezTo>
                <a:cubicBezTo>
                  <a:pt x="183" y="22"/>
                  <a:pt x="185" y="20"/>
                  <a:pt x="185" y="18"/>
                </a:cubicBezTo>
                <a:cubicBezTo>
                  <a:pt x="185" y="16"/>
                  <a:pt x="183" y="14"/>
                  <a:pt x="181" y="14"/>
                </a:cubicBezTo>
                <a:cubicBezTo>
                  <a:pt x="179" y="15"/>
                  <a:pt x="148" y="16"/>
                  <a:pt x="120" y="34"/>
                </a:cubicBezTo>
                <a:cubicBezTo>
                  <a:pt x="141" y="14"/>
                  <a:pt x="173" y="8"/>
                  <a:pt x="173" y="8"/>
                </a:cubicBezTo>
                <a:cubicBezTo>
                  <a:pt x="175" y="8"/>
                  <a:pt x="177" y="6"/>
                  <a:pt x="176" y="4"/>
                </a:cubicBezTo>
                <a:cubicBezTo>
                  <a:pt x="176" y="1"/>
                  <a:pt x="174" y="0"/>
                  <a:pt x="172" y="0"/>
                </a:cubicBezTo>
                <a:cubicBezTo>
                  <a:pt x="169" y="1"/>
                  <a:pt x="119" y="10"/>
                  <a:pt x="100" y="48"/>
                </a:cubicBezTo>
                <a:cubicBezTo>
                  <a:pt x="80" y="11"/>
                  <a:pt x="30" y="1"/>
                  <a:pt x="28" y="0"/>
                </a:cubicBezTo>
                <a:cubicBezTo>
                  <a:pt x="25" y="0"/>
                  <a:pt x="23" y="1"/>
                  <a:pt x="23" y="4"/>
                </a:cubicBezTo>
                <a:cubicBezTo>
                  <a:pt x="22" y="6"/>
                  <a:pt x="24" y="8"/>
                  <a:pt x="26" y="8"/>
                </a:cubicBezTo>
                <a:cubicBezTo>
                  <a:pt x="27" y="8"/>
                  <a:pt x="58" y="14"/>
                  <a:pt x="79" y="35"/>
                </a:cubicBezTo>
                <a:cubicBezTo>
                  <a:pt x="51" y="16"/>
                  <a:pt x="20" y="15"/>
                  <a:pt x="19" y="15"/>
                </a:cubicBezTo>
                <a:cubicBezTo>
                  <a:pt x="16" y="14"/>
                  <a:pt x="15" y="16"/>
                  <a:pt x="14" y="18"/>
                </a:cubicBezTo>
                <a:cubicBezTo>
                  <a:pt x="14" y="21"/>
                  <a:pt x="16" y="22"/>
                  <a:pt x="18" y="23"/>
                </a:cubicBezTo>
                <a:cubicBezTo>
                  <a:pt x="19" y="23"/>
                  <a:pt x="45" y="24"/>
                  <a:pt x="70" y="38"/>
                </a:cubicBezTo>
                <a:cubicBezTo>
                  <a:pt x="45" y="30"/>
                  <a:pt x="26" y="28"/>
                  <a:pt x="15" y="28"/>
                </a:cubicBezTo>
                <a:cubicBezTo>
                  <a:pt x="9" y="28"/>
                  <a:pt x="6" y="29"/>
                  <a:pt x="6" y="29"/>
                </a:cubicBezTo>
                <a:cubicBezTo>
                  <a:pt x="3" y="29"/>
                  <a:pt x="0" y="32"/>
                  <a:pt x="1" y="35"/>
                </a:cubicBezTo>
                <a:cubicBezTo>
                  <a:pt x="11" y="168"/>
                  <a:pt x="11" y="168"/>
                  <a:pt x="11" y="168"/>
                </a:cubicBezTo>
                <a:cubicBezTo>
                  <a:pt x="11" y="171"/>
                  <a:pt x="13" y="173"/>
                  <a:pt x="16" y="173"/>
                </a:cubicBezTo>
                <a:cubicBezTo>
                  <a:pt x="66" y="175"/>
                  <a:pt x="96" y="197"/>
                  <a:pt x="96" y="197"/>
                </a:cubicBezTo>
                <a:cubicBezTo>
                  <a:pt x="97" y="198"/>
                  <a:pt x="98" y="199"/>
                  <a:pt x="100" y="199"/>
                </a:cubicBezTo>
                <a:cubicBezTo>
                  <a:pt x="101" y="199"/>
                  <a:pt x="101" y="198"/>
                  <a:pt x="102" y="198"/>
                </a:cubicBezTo>
                <a:cubicBezTo>
                  <a:pt x="103" y="198"/>
                  <a:pt x="103" y="197"/>
                  <a:pt x="104" y="197"/>
                </a:cubicBezTo>
                <a:cubicBezTo>
                  <a:pt x="107" y="194"/>
                  <a:pt x="137" y="175"/>
                  <a:pt x="183" y="173"/>
                </a:cubicBezTo>
                <a:cubicBezTo>
                  <a:pt x="186" y="173"/>
                  <a:pt x="188" y="171"/>
                  <a:pt x="189" y="168"/>
                </a:cubicBezTo>
                <a:cubicBezTo>
                  <a:pt x="199" y="35"/>
                  <a:pt x="199" y="35"/>
                  <a:pt x="199" y="35"/>
                </a:cubicBezTo>
                <a:cubicBezTo>
                  <a:pt x="199" y="32"/>
                  <a:pt x="197" y="29"/>
                  <a:pt x="194" y="29"/>
                </a:cubicBezTo>
                <a:close/>
                <a:moveTo>
                  <a:pt x="94" y="182"/>
                </a:moveTo>
                <a:cubicBezTo>
                  <a:pt x="81" y="175"/>
                  <a:pt x="56" y="164"/>
                  <a:pt x="22" y="161"/>
                </a:cubicBezTo>
                <a:cubicBezTo>
                  <a:pt x="13" y="40"/>
                  <a:pt x="13" y="40"/>
                  <a:pt x="13" y="40"/>
                </a:cubicBezTo>
                <a:cubicBezTo>
                  <a:pt x="14" y="40"/>
                  <a:pt x="14" y="40"/>
                  <a:pt x="15" y="40"/>
                </a:cubicBezTo>
                <a:cubicBezTo>
                  <a:pt x="29" y="40"/>
                  <a:pt x="57" y="43"/>
                  <a:pt x="94" y="61"/>
                </a:cubicBezTo>
                <a:lnTo>
                  <a:pt x="94" y="182"/>
                </a:lnTo>
                <a:close/>
                <a:moveTo>
                  <a:pt x="177" y="161"/>
                </a:moveTo>
                <a:cubicBezTo>
                  <a:pt x="143" y="164"/>
                  <a:pt x="118" y="175"/>
                  <a:pt x="106" y="182"/>
                </a:cubicBezTo>
                <a:cubicBezTo>
                  <a:pt x="106" y="61"/>
                  <a:pt x="106" y="61"/>
                  <a:pt x="106" y="61"/>
                </a:cubicBezTo>
                <a:cubicBezTo>
                  <a:pt x="142" y="43"/>
                  <a:pt x="170" y="40"/>
                  <a:pt x="184" y="40"/>
                </a:cubicBezTo>
                <a:cubicBezTo>
                  <a:pt x="185" y="40"/>
                  <a:pt x="186" y="40"/>
                  <a:pt x="186" y="40"/>
                </a:cubicBezTo>
                <a:lnTo>
                  <a:pt x="177" y="161"/>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微软雅黑" panose="020B0503020204020204" pitchFamily="34" charset="-122"/>
              <a:cs typeface="+mn-cs"/>
            </a:endParaRPr>
          </a:p>
        </p:txBody>
      </p:sp>
      <p:sp>
        <p:nvSpPr>
          <p:cNvPr id="35" name="文本框 34"/>
          <p:cNvSpPr txBox="1"/>
          <p:nvPr/>
        </p:nvSpPr>
        <p:spPr>
          <a:xfrm>
            <a:off x="985520" y="2338705"/>
            <a:ext cx="4078605" cy="2688590"/>
          </a:xfrm>
          <a:prstGeom prst="rect">
            <a:avLst/>
          </a:prstGeom>
          <a:noFill/>
        </p:spPr>
        <p:txBody>
          <a:bodyPr wrap="square" rtlCol="0">
            <a:noAutofit/>
          </a:bodyPr>
          <a:p>
            <a:pPr marL="285750" indent="-285750" algn="l">
              <a:buClrTx/>
              <a:buSzTx/>
              <a:buFont typeface="Wingdings" panose="05000000000000000000" charset="0"/>
              <a:buChar char="Ø"/>
            </a:pPr>
            <a:r>
              <a:rPr lang="zh-CN" altLang="en-US" noProof="0" dirty="0">
                <a:ln>
                  <a:noFill/>
                </a:ln>
                <a:solidFill>
                  <a:srgbClr val="7F7F7F"/>
                </a:solidFill>
                <a:effectLst/>
                <a:uLnTx/>
                <a:uFillTx/>
                <a:latin typeface="等线 Light" panose="02010600030101010101" pitchFamily="2" charset="-122"/>
                <a:ea typeface="等线 Light" panose="02010600030101010101" pitchFamily="2" charset="-122"/>
                <a:cs typeface="+mn-ea"/>
              </a:rPr>
              <a:t>关于知识图谱部分内容进行了调整，通过前后连接，用户可在浏览城市时查找到该城市的特色等相关内容，应用更加规范合理</a:t>
            </a:r>
            <a:endParaRPr lang="zh-CN" altLang="en-US" noProof="0" dirty="0">
              <a:ln>
                <a:noFill/>
              </a:ln>
              <a:solidFill>
                <a:srgbClr val="7F7F7F"/>
              </a:solidFill>
              <a:effectLst/>
              <a:uLnTx/>
              <a:uFillTx/>
              <a:latin typeface="等线 Light" panose="02010600030101010101" pitchFamily="2" charset="-122"/>
              <a:ea typeface="等线 Light" panose="02010600030101010101" pitchFamily="2" charset="-122"/>
              <a:cs typeface="+mn-ea"/>
            </a:endParaRPr>
          </a:p>
          <a:p>
            <a:pPr marL="285750" indent="-285750" algn="l">
              <a:buClrTx/>
              <a:buSzTx/>
              <a:buFont typeface="Wingdings" panose="05000000000000000000" charset="0"/>
              <a:buChar char="Ø"/>
            </a:pPr>
            <a:r>
              <a:rPr lang="zh-CN" altLang="en-US" noProof="0" dirty="0">
                <a:ln>
                  <a:noFill/>
                </a:ln>
                <a:solidFill>
                  <a:srgbClr val="7F7F7F"/>
                </a:solidFill>
                <a:effectLst/>
                <a:uLnTx/>
                <a:uFillTx/>
                <a:latin typeface="等线 Light" panose="02010600030101010101" pitchFamily="2" charset="-122"/>
                <a:ea typeface="等线 Light" panose="02010600030101010101" pitchFamily="2" charset="-122"/>
                <a:cs typeface="+mn-ea"/>
              </a:rPr>
              <a:t>关于推荐部分，在原来的基础进行调整，计算速度有一定的提高</a:t>
            </a:r>
            <a:endParaRPr lang="zh-CN" altLang="en-US" noProof="0" dirty="0">
              <a:ln>
                <a:noFill/>
              </a:ln>
              <a:solidFill>
                <a:srgbClr val="7F7F7F"/>
              </a:solidFill>
              <a:effectLst/>
              <a:uLnTx/>
              <a:uFillTx/>
              <a:latin typeface="等线 Light" panose="02010600030101010101" pitchFamily="2" charset="-122"/>
              <a:ea typeface="等线 Light" panose="02010600030101010101" pitchFamily="2" charset="-122"/>
              <a:cs typeface="+mn-ea"/>
            </a:endParaRPr>
          </a:p>
          <a:p>
            <a:pPr marL="285750" indent="-285750" algn="l">
              <a:buClrTx/>
              <a:buSzTx/>
              <a:buFont typeface="Wingdings" panose="05000000000000000000" charset="0"/>
              <a:buChar char="Ø"/>
            </a:pPr>
            <a:r>
              <a:rPr lang="zh-CN" altLang="en-US" noProof="0" dirty="0">
                <a:ln>
                  <a:noFill/>
                </a:ln>
                <a:solidFill>
                  <a:srgbClr val="7F7F7F"/>
                </a:solidFill>
                <a:effectLst/>
                <a:uLnTx/>
                <a:uFillTx/>
                <a:latin typeface="等线 Light" panose="02010600030101010101" pitchFamily="2" charset="-122"/>
                <a:ea typeface="等线 Light" panose="02010600030101010101" pitchFamily="2" charset="-122"/>
                <a:cs typeface="+mn-ea"/>
              </a:rPr>
              <a:t>使用了</a:t>
            </a:r>
            <a:r>
              <a:rPr lang="en-US" altLang="zh-CN" noProof="0" dirty="0">
                <a:ln>
                  <a:noFill/>
                </a:ln>
                <a:solidFill>
                  <a:srgbClr val="7F7F7F"/>
                </a:solidFill>
                <a:effectLst/>
                <a:uLnTx/>
                <a:uFillTx/>
                <a:latin typeface="等线 Light" panose="02010600030101010101" pitchFamily="2" charset="-122"/>
                <a:ea typeface="等线 Light" panose="02010600030101010101" pitchFamily="2" charset="-122"/>
                <a:cs typeface="+mn-ea"/>
              </a:rPr>
              <a:t>Go</a:t>
            </a:r>
            <a:r>
              <a:rPr lang="zh-CN" altLang="en-US" noProof="0" dirty="0">
                <a:ln>
                  <a:noFill/>
                </a:ln>
                <a:solidFill>
                  <a:srgbClr val="7F7F7F"/>
                </a:solidFill>
                <a:effectLst/>
                <a:uLnTx/>
                <a:uFillTx/>
                <a:latin typeface="等线 Light" panose="02010600030101010101" pitchFamily="2" charset="-122"/>
                <a:ea typeface="等线 Light" panose="02010600030101010101" pitchFamily="2" charset="-122"/>
                <a:cs typeface="+mn-ea"/>
              </a:rPr>
              <a:t>语言</a:t>
            </a:r>
            <a:endParaRPr lang="zh-CN" altLang="en-US" noProof="0" dirty="0">
              <a:ln>
                <a:noFill/>
              </a:ln>
              <a:solidFill>
                <a:srgbClr val="7F7F7F"/>
              </a:solidFill>
              <a:effectLst/>
              <a:uLnTx/>
              <a:uFillTx/>
              <a:latin typeface="等线 Light" panose="02010600030101010101" pitchFamily="2" charset="-122"/>
              <a:ea typeface="等线 Light" panose="02010600030101010101" pitchFamily="2" charset="-122"/>
              <a:cs typeface="+mn-ea"/>
            </a:endParaRPr>
          </a:p>
          <a:p>
            <a:pPr marL="285750" indent="-285750" algn="l">
              <a:buClrTx/>
              <a:buSzTx/>
              <a:buFont typeface="Wingdings" panose="05000000000000000000" charset="0"/>
              <a:buChar char="Ø"/>
            </a:pPr>
            <a:endParaRPr lang="zh-CN" altLang="en-US" noProof="0" dirty="0">
              <a:ln>
                <a:noFill/>
              </a:ln>
              <a:solidFill>
                <a:srgbClr val="7F7F7F"/>
              </a:solidFill>
              <a:effectLst/>
              <a:uLnTx/>
              <a:uFillTx/>
              <a:latin typeface="等线 Light" panose="02010600030101010101" pitchFamily="2" charset="-122"/>
              <a:ea typeface="等线 Light" panose="02010600030101010101" pitchFamily="2" charset="-122"/>
              <a:cs typeface="+mn-ea"/>
            </a:endParaRPr>
          </a:p>
        </p:txBody>
      </p:sp>
      <p:pic>
        <p:nvPicPr>
          <p:cNvPr id="36" name="图片 35" descr="C:\Users\Lenovo\Desktop\QQ图片20230223222324.jpgQQ图片20230223222324"/>
          <p:cNvPicPr>
            <a:picLocks noChangeAspect="1"/>
          </p:cNvPicPr>
          <p:nvPr/>
        </p:nvPicPr>
        <p:blipFill>
          <a:blip r:embed="rId1"/>
          <a:srcRect/>
          <a:stretch>
            <a:fillRect/>
          </a:stretch>
        </p:blipFill>
        <p:spPr>
          <a:xfrm>
            <a:off x="5247640" y="1894205"/>
            <a:ext cx="5920740" cy="3133090"/>
          </a:xfrm>
          <a:prstGeom prst="roundRect">
            <a:avLst/>
          </a:prstGeom>
          <a:effectLst>
            <a:outerShdw blurRad="50800" dist="38100" dir="2700000" algn="tl" rotWithShape="0">
              <a:prstClr val="black">
                <a:alpha val="40000"/>
              </a:prst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a:off x="4422933" y="4095717"/>
            <a:ext cx="7769067" cy="2762283"/>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7560844" y="361979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741177" y="2240113"/>
            <a:ext cx="3950706" cy="1015663"/>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srgbClr val="41566D"/>
                </a:solidFill>
                <a:effectLst/>
                <a:uLnTx/>
                <a:uFillTx/>
                <a:latin typeface="等线 Light" panose="02010600030101010101" pitchFamily="2" charset="-122"/>
                <a:ea typeface="等线 Light" panose="02010600030101010101" pitchFamily="2" charset="-122"/>
                <a:cs typeface="+mn-cs"/>
              </a:rPr>
              <a:t>THANKS!</a:t>
            </a:r>
            <a:endParaRPr kumimoji="0" lang="zh-CN" altLang="en-US" sz="6000" b="0" i="0" u="none" strike="noStrike" kern="1200" cap="none" spc="0" normalizeH="0" baseline="0" noProof="0" dirty="0">
              <a:ln>
                <a:noFill/>
              </a:ln>
              <a:solidFill>
                <a:srgbClr val="41566D"/>
              </a:solidFill>
              <a:effectLst/>
              <a:uLnTx/>
              <a:uFillTx/>
              <a:latin typeface="等线 Light" panose="02010600030101010101" pitchFamily="2" charset="-122"/>
              <a:ea typeface="等线 Light" panose="02010600030101010101" pitchFamily="2" charset="-122"/>
              <a:cs typeface="+mn-cs"/>
            </a:endParaRPr>
          </a:p>
        </p:txBody>
      </p:sp>
      <p:sp>
        <p:nvSpPr>
          <p:cNvPr id="9" name="文本框 8"/>
          <p:cNvSpPr txBox="1"/>
          <p:nvPr/>
        </p:nvSpPr>
        <p:spPr>
          <a:xfrm>
            <a:off x="1741170" y="3173095"/>
            <a:ext cx="3884930" cy="39878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solidFill>
                  <a:srgbClr val="41566D"/>
                </a:solidFill>
                <a:effectLst/>
                <a:uLnTx/>
                <a:uFillTx/>
                <a:latin typeface="等线 Light" panose="02010600030101010101" pitchFamily="2" charset="-122"/>
                <a:ea typeface="等线 Light" panose="02010600030101010101" pitchFamily="2" charset="-122"/>
                <a:cs typeface="+mn-cs"/>
              </a:rPr>
              <a:t>Love T</a:t>
            </a:r>
            <a:r>
              <a:rPr kumimoji="0" lang="en-US" sz="2000" b="1" i="0" u="none" strike="noStrike" kern="1200" cap="none" spc="0" normalizeH="0" baseline="0" noProof="0" dirty="0">
                <a:ln>
                  <a:noFill/>
                </a:ln>
                <a:solidFill>
                  <a:srgbClr val="41566D"/>
                </a:solidFill>
                <a:effectLst/>
                <a:uLnTx/>
                <a:uFillTx/>
                <a:latin typeface="等线 Light" panose="02010600030101010101" pitchFamily="2" charset="-122"/>
                <a:ea typeface="等线 Light" panose="02010600030101010101" pitchFamily="2" charset="-122"/>
                <a:cs typeface="+mn-cs"/>
              </a:rPr>
              <a:t>o Travel</a:t>
            </a:r>
            <a:endParaRPr kumimoji="0" lang="en-US" sz="2000" b="1" i="0" u="none" strike="noStrike" kern="1200" cap="none" spc="0" normalizeH="0" baseline="0" noProof="0" dirty="0">
              <a:ln>
                <a:noFill/>
              </a:ln>
              <a:solidFill>
                <a:srgbClr val="41566D"/>
              </a:solidFill>
              <a:effectLst/>
              <a:uLnTx/>
              <a:uFillTx/>
              <a:latin typeface="等线 Light" panose="02010600030101010101" pitchFamily="2" charset="-122"/>
              <a:ea typeface="等线 Light" panose="02010600030101010101" pitchFamily="2" charset="-122"/>
              <a:cs typeface="+mn-cs"/>
            </a:endParaRPr>
          </a:p>
        </p:txBody>
      </p:sp>
      <p:sp>
        <p:nvSpPr>
          <p:cNvPr id="11" name="文本框 10"/>
          <p:cNvSpPr txBox="1"/>
          <p:nvPr/>
        </p:nvSpPr>
        <p:spPr>
          <a:xfrm>
            <a:off x="1769420" y="3582161"/>
            <a:ext cx="5757559" cy="61818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lumMod val="75000"/>
                  </a:prstClr>
                </a:solidFill>
                <a:effectLst/>
                <a:uLnTx/>
                <a:uFillTx/>
                <a:latin typeface="等线" panose="02010600030101010101" charset="-122"/>
                <a:ea typeface="等线" panose="02010600030101010101" charset="-122"/>
                <a:cs typeface="+mn-cs"/>
              </a:rPr>
              <a:t>There are many variations of passages of Lorem Ipsum available, but the  majority have suffered alteration some form, by injected </a:t>
            </a:r>
            <a:r>
              <a:rPr kumimoji="0" lang="en-US" altLang="zh-CN" sz="1200" b="0" i="0" u="none" strike="noStrike" kern="1200" cap="none" spc="0" normalizeH="0" baseline="0" noProof="0" dirty="0" err="1">
                <a:ln>
                  <a:noFill/>
                </a:ln>
                <a:solidFill>
                  <a:prstClr val="white">
                    <a:lumMod val="75000"/>
                  </a:prstClr>
                </a:solidFill>
                <a:effectLst/>
                <a:uLnTx/>
                <a:uFillTx/>
                <a:latin typeface="等线" panose="02010600030101010101" charset="-122"/>
                <a:ea typeface="等线" panose="02010600030101010101" charset="-122"/>
                <a:cs typeface="+mn-cs"/>
              </a:rPr>
              <a:t>humour</a:t>
            </a:r>
            <a:r>
              <a:rPr kumimoji="0" lang="en-US" altLang="zh-CN" sz="1200" b="0" i="0" u="none" strike="noStrike" kern="1200" cap="none" spc="0" normalizeH="0" baseline="0" noProof="0" dirty="0">
                <a:ln>
                  <a:noFill/>
                </a:ln>
                <a:solidFill>
                  <a:prstClr val="white">
                    <a:lumMod val="75000"/>
                  </a:prstClr>
                </a:solidFill>
                <a:effectLst/>
                <a:uLnTx/>
                <a:uFillTx/>
                <a:latin typeface="等线" panose="02010600030101010101" charset="-122"/>
                <a:ea typeface="等线" panose="02010600030101010101" charset="-122"/>
                <a:cs typeface="+mn-cs"/>
              </a:rPr>
              <a:t>, or </a:t>
            </a:r>
            <a:r>
              <a:rPr kumimoji="0" lang="en-US" altLang="zh-CN" sz="1200" b="0" i="0" u="none" strike="noStrike" kern="1200" cap="none" spc="0" normalizeH="0" baseline="0" noProof="0" dirty="0" err="1">
                <a:ln>
                  <a:noFill/>
                </a:ln>
                <a:solidFill>
                  <a:prstClr val="white">
                    <a:lumMod val="75000"/>
                  </a:prstClr>
                </a:solidFill>
                <a:effectLst/>
                <a:uLnTx/>
                <a:uFillTx/>
                <a:latin typeface="等线" panose="02010600030101010101" charset="-122"/>
                <a:ea typeface="等线" panose="02010600030101010101" charset="-122"/>
                <a:cs typeface="+mn-cs"/>
              </a:rPr>
              <a:t>randomThere</a:t>
            </a:r>
            <a:endParaRPr kumimoji="0" lang="en-US" altLang="zh-CN" sz="1200" b="0" i="0" u="none" strike="noStrike" kern="1200" cap="none" spc="0" normalizeH="0" baseline="0" noProof="0" dirty="0">
              <a:ln>
                <a:noFill/>
              </a:ln>
              <a:solidFill>
                <a:prstClr val="white">
                  <a:lumMod val="75000"/>
                </a:prstClr>
              </a:solidFill>
              <a:effectLst/>
              <a:uLnTx/>
              <a:uFillTx/>
              <a:latin typeface="等线" panose="02010600030101010101" charset="-122"/>
              <a:ea typeface="等线" panose="02010600030101010101" charset="-122"/>
              <a:cs typeface="+mn-cs"/>
            </a:endParaRPr>
          </a:p>
        </p:txBody>
      </p:sp>
      <p:sp>
        <p:nvSpPr>
          <p:cNvPr id="13" name="矩形: 圆角 12"/>
          <p:cNvSpPr/>
          <p:nvPr/>
        </p:nvSpPr>
        <p:spPr>
          <a:xfrm>
            <a:off x="1858010" y="4337685"/>
            <a:ext cx="2088515" cy="338455"/>
          </a:xfrm>
          <a:prstGeom prst="roundRect">
            <a:avLst>
              <a:gd name="adj" fmla="val 50000"/>
            </a:avLst>
          </a:prstGeom>
          <a:solidFill>
            <a:srgbClr val="F3C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演讲人：爱旅游</a:t>
            </a:r>
            <a:r>
              <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团队</a:t>
            </a:r>
            <a:endPar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flipH="1">
            <a:off x="0" y="4808306"/>
            <a:ext cx="4631157" cy="2049694"/>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7560844" y="361979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矩形 1"/>
          <p:cNvSpPr/>
          <p:nvPr/>
        </p:nvSpPr>
        <p:spPr>
          <a:xfrm>
            <a:off x="345237" y="378574"/>
            <a:ext cx="11522075" cy="6121400"/>
          </a:xfrm>
          <a:prstGeom prst="rect">
            <a:avLst/>
          </a:prstGeom>
          <a:solidFill>
            <a:schemeClr val="bg1"/>
          </a:solid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4988561" y="430153"/>
            <a:ext cx="2214880" cy="583565"/>
          </a:xfrm>
          <a:prstGeom prst="rect">
            <a:avLst/>
          </a:prstGeom>
          <a:noFill/>
        </p:spPr>
        <p:txBody>
          <a:bodyPr wrap="none" rtlCol="0">
            <a:spAutoFit/>
          </a:bodyPr>
          <a:lstStyle/>
          <a:p>
            <a:pPr algn="ctr">
              <a:defRPr/>
            </a:pPr>
            <a:r>
              <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成长与</a:t>
            </a:r>
            <a:r>
              <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收获</a:t>
            </a:r>
            <a:endPar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endParaRPr>
          </a:p>
        </p:txBody>
      </p:sp>
      <p:sp>
        <p:nvSpPr>
          <p:cNvPr id="6" name="矩形 5"/>
          <p:cNvSpPr/>
          <p:nvPr/>
        </p:nvSpPr>
        <p:spPr>
          <a:xfrm>
            <a:off x="4111927" y="900261"/>
            <a:ext cx="3968144" cy="27559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noProof="0" dirty="0">
                <a:ln>
                  <a:noFill/>
                </a:ln>
                <a:solidFill>
                  <a:prstClr val="white">
                    <a:lumMod val="50000"/>
                  </a:prstClr>
                </a:solidFill>
                <a:effectLst/>
                <a:uLnTx/>
                <a:uFillTx/>
                <a:latin typeface="等线" panose="02010600030101010101" charset="-122"/>
                <a:ea typeface="等线" panose="02010600030101010101" charset="-122"/>
                <a:sym typeface="+mn-ea"/>
              </a:rPr>
              <a:t>Growth and harvest</a:t>
            </a:r>
            <a:endParaRPr kumimoji="0" lang="en-US" altLang="zh-CN" sz="1200" b="0"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7" name="矩形 6"/>
          <p:cNvSpPr/>
          <p:nvPr/>
        </p:nvSpPr>
        <p:spPr>
          <a:xfrm>
            <a:off x="5825331" y="1202832"/>
            <a:ext cx="541338" cy="633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1068570" y="2343825"/>
            <a:ext cx="3015575" cy="2909921"/>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4588212" y="2343825"/>
            <a:ext cx="3015575" cy="2909921"/>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7"/>
          <p:cNvSpPr/>
          <p:nvPr/>
        </p:nvSpPr>
        <p:spPr>
          <a:xfrm>
            <a:off x="8107854" y="2343825"/>
            <a:ext cx="3015575" cy="2909921"/>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矩形 8"/>
          <p:cNvSpPr/>
          <p:nvPr/>
        </p:nvSpPr>
        <p:spPr>
          <a:xfrm>
            <a:off x="1068570" y="2243667"/>
            <a:ext cx="3015575" cy="100158"/>
          </a:xfrm>
          <a:prstGeom prst="rect">
            <a:avLst/>
          </a:prstGeom>
          <a:solidFill>
            <a:srgbClr val="E8C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588212" y="2243667"/>
            <a:ext cx="3015575" cy="100158"/>
          </a:xfrm>
          <a:prstGeom prst="rect">
            <a:avLst/>
          </a:pr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矩形 10"/>
          <p:cNvSpPr/>
          <p:nvPr/>
        </p:nvSpPr>
        <p:spPr>
          <a:xfrm>
            <a:off x="8107854" y="2243667"/>
            <a:ext cx="3015575" cy="100158"/>
          </a:xfrm>
          <a:prstGeom prst="rect">
            <a:avLst/>
          </a:prstGeom>
          <a:solidFill>
            <a:srgbClr val="E8C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矩形 12"/>
          <p:cNvSpPr/>
          <p:nvPr/>
        </p:nvSpPr>
        <p:spPr>
          <a:xfrm>
            <a:off x="1068570" y="2343824"/>
            <a:ext cx="3015575" cy="9581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矩形 15"/>
          <p:cNvSpPr/>
          <p:nvPr/>
        </p:nvSpPr>
        <p:spPr>
          <a:xfrm>
            <a:off x="4588211" y="2343824"/>
            <a:ext cx="3015575" cy="9581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16"/>
          <p:cNvSpPr/>
          <p:nvPr/>
        </p:nvSpPr>
        <p:spPr>
          <a:xfrm>
            <a:off x="8107852" y="2343824"/>
            <a:ext cx="3015575" cy="9581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文本框1"/>
          <p:cNvSpPr txBox="1"/>
          <p:nvPr/>
        </p:nvSpPr>
        <p:spPr>
          <a:xfrm>
            <a:off x="1900718" y="2629779"/>
            <a:ext cx="1201420" cy="398780"/>
          </a:xfrm>
          <a:prstGeom prst="rect">
            <a:avLst/>
          </a:prstGeom>
          <a:noFill/>
        </p:spPr>
        <p:txBody>
          <a:bodyPr wrap="none" rtlCol="0">
            <a:spAutoFit/>
          </a:bodyPr>
          <a:lstStyle/>
          <a:p>
            <a:pPr>
              <a:defRPr/>
            </a:pPr>
            <a:r>
              <a:rPr lang="zh-CN" altLang="en-US" sz="2000" b="1" dirty="0">
                <a:solidFill>
                  <a:schemeClr val="tx1">
                    <a:lumMod val="65000"/>
                    <a:lumOff val="35000"/>
                  </a:schemeClr>
                </a:solidFill>
                <a:latin typeface="华文行楷" panose="02010800040101010101" pitchFamily="2" charset="-122"/>
                <a:ea typeface="华文行楷" panose="02010800040101010101" pitchFamily="2" charset="-122"/>
                <a:cs typeface="+mn-ea"/>
              </a:rPr>
              <a:t>团队协作</a:t>
            </a:r>
            <a:endParaRPr lang="zh-CN" altLang="en-US" sz="2000" b="1" dirty="0">
              <a:solidFill>
                <a:schemeClr val="tx1">
                  <a:lumMod val="65000"/>
                  <a:lumOff val="35000"/>
                </a:schemeClr>
              </a:solidFill>
              <a:latin typeface="华文行楷" panose="02010800040101010101" pitchFamily="2" charset="-122"/>
              <a:ea typeface="华文行楷" panose="02010800040101010101" pitchFamily="2" charset="-122"/>
              <a:cs typeface="+mn-ea"/>
            </a:endParaRPr>
          </a:p>
        </p:txBody>
      </p:sp>
      <p:sp>
        <p:nvSpPr>
          <p:cNvPr id="21" name="文本框2"/>
          <p:cNvSpPr/>
          <p:nvPr/>
        </p:nvSpPr>
        <p:spPr>
          <a:xfrm>
            <a:off x="1157030" y="3601755"/>
            <a:ext cx="2837630" cy="1614805"/>
          </a:xfrm>
          <a:prstGeom prst="rect">
            <a:avLst/>
          </a:prstGeom>
        </p:spPr>
        <p:txBody>
          <a:bodyPr wrap="square">
            <a:spAutoFit/>
          </a:bodyPr>
          <a:lstStyle/>
          <a:p>
            <a:pPr marL="171450" indent="-171450" algn="l">
              <a:lnSpc>
                <a:spcPct val="150000"/>
              </a:lnSpc>
              <a:spcBef>
                <a:spcPts val="2950"/>
              </a:spcBef>
              <a:spcAft>
                <a:spcPts val="0"/>
              </a:spcAft>
              <a:buClrTx/>
              <a:buSzTx/>
              <a:buFont typeface="Arial" panose="020B0604020202020204" pitchFamily="34" charset="0"/>
              <a:buChar char="•"/>
              <a:defRPr/>
            </a:pPr>
            <a:r>
              <a:rPr lang="zh-CN" altLang="en-US" sz="1100" noProof="0" dirty="0">
                <a:ln>
                  <a:noFill/>
                </a:ln>
                <a:solidFill>
                  <a:srgbClr val="7F7F7F"/>
                </a:solidFill>
                <a:effectLst/>
                <a:uLnTx/>
                <a:uFillTx/>
                <a:latin typeface="等线 Light" panose="02010600030101010101" pitchFamily="2" charset="-122"/>
                <a:ea typeface="等线 Light" panose="02010600030101010101" pitchFamily="2" charset="-122"/>
                <a:cs typeface="+mn-ea"/>
                <a:sym typeface="+mn-ea"/>
              </a:rPr>
              <a:t>通过日常工作和与各个成员间的合作，对团队内部沟通方式和协作方式有了更多认知，感染和学习到了团队协作精神；各个成员齐心协力，共同承担集体责任，互相帮助，互相成长，逐渐成为了一个强有力的集体。</a:t>
            </a:r>
            <a:endParaRPr lang="zh-CN" altLang="en-US" sz="1100" noProof="0" dirty="0">
              <a:ln>
                <a:noFill/>
              </a:ln>
              <a:solidFill>
                <a:srgbClr val="7F7F7F"/>
              </a:solidFill>
              <a:effectLst/>
              <a:uLnTx/>
              <a:uFillTx/>
              <a:latin typeface="等线 Light" panose="02010600030101010101" pitchFamily="2" charset="-122"/>
              <a:ea typeface="等线 Light" panose="02010600030101010101" pitchFamily="2" charset="-122"/>
              <a:cs typeface="+mn-ea"/>
              <a:sym typeface="+mn-ea"/>
            </a:endParaRPr>
          </a:p>
        </p:txBody>
      </p:sp>
      <p:sp>
        <p:nvSpPr>
          <p:cNvPr id="22" name="文本框 21"/>
          <p:cNvSpPr txBox="1"/>
          <p:nvPr/>
        </p:nvSpPr>
        <p:spPr>
          <a:xfrm>
            <a:off x="1900716" y="2864432"/>
            <a:ext cx="2797196" cy="28448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050" b="0" i="0" u="none" strike="noStrike" kern="1200" cap="none" spc="0" normalizeH="0" baseline="0" noProof="0" dirty="0">
                <a:ln>
                  <a:noFill/>
                </a:ln>
                <a:solidFill>
                  <a:prstClr val="white">
                    <a:lumMod val="50000"/>
                  </a:prstClr>
                </a:solidFill>
                <a:effectLst/>
                <a:uLnTx/>
                <a:uFillTx/>
                <a:latin typeface="等线 Light" panose="02010600030101010101" pitchFamily="2" charset="-122"/>
                <a:ea typeface="等线 Light" panose="02010600030101010101" pitchFamily="2" charset="-122"/>
                <a:cs typeface="+mn-cs"/>
              </a:rPr>
              <a:t>teamwork</a:t>
            </a:r>
            <a:endParaRPr kumimoji="0" lang="en-US" altLang="zh-CN" sz="1050" b="0" i="0" u="none" strike="noStrike" kern="1200" cap="none" spc="0" normalizeH="0" baseline="0" noProof="0" dirty="0">
              <a:ln>
                <a:noFill/>
              </a:ln>
              <a:solidFill>
                <a:prstClr val="white">
                  <a:lumMod val="50000"/>
                </a:prstClr>
              </a:solidFill>
              <a:effectLst/>
              <a:uLnTx/>
              <a:uFillTx/>
              <a:latin typeface="等线 Light" panose="02010600030101010101" pitchFamily="2" charset="-122"/>
              <a:ea typeface="等线 Light" panose="02010600030101010101" pitchFamily="2" charset="-122"/>
              <a:cs typeface="+mn-cs"/>
            </a:endParaRPr>
          </a:p>
        </p:txBody>
      </p:sp>
      <p:sp>
        <p:nvSpPr>
          <p:cNvPr id="23" name="文本框1"/>
          <p:cNvSpPr txBox="1"/>
          <p:nvPr/>
        </p:nvSpPr>
        <p:spPr>
          <a:xfrm>
            <a:off x="1243764" y="2479711"/>
            <a:ext cx="809838"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prstClr val="white">
                    <a:lumMod val="50000"/>
                  </a:prstClr>
                </a:solidFill>
                <a:effectLst/>
                <a:uLnTx/>
                <a:uFillTx/>
                <a:latin typeface="等线" panose="02010600030101010101" charset="-122"/>
                <a:ea typeface="思源黑体 CN Bold" panose="020B0800000000000000" pitchFamily="34" charset="-122"/>
                <a:cs typeface="+mn-cs"/>
              </a:rPr>
              <a:t>01</a:t>
            </a:r>
            <a:endParaRPr kumimoji="0" lang="id-ID" sz="4400" b="1" i="0" u="none" strike="noStrike" kern="1200" cap="none" spc="0" normalizeH="0" baseline="0" noProof="0" dirty="0">
              <a:ln>
                <a:noFill/>
              </a:ln>
              <a:solidFill>
                <a:prstClr val="white">
                  <a:lumMod val="50000"/>
                </a:prstClr>
              </a:solidFill>
              <a:effectLst/>
              <a:uLnTx/>
              <a:uFillTx/>
              <a:latin typeface="等线" panose="02010600030101010101" charset="-122"/>
              <a:ea typeface="思源黑体 CN Bold" panose="020B0800000000000000" pitchFamily="34" charset="-122"/>
              <a:cs typeface="+mn-cs"/>
            </a:endParaRPr>
          </a:p>
        </p:txBody>
      </p:sp>
      <p:sp>
        <p:nvSpPr>
          <p:cNvPr id="24" name="文本框1"/>
          <p:cNvSpPr txBox="1"/>
          <p:nvPr/>
        </p:nvSpPr>
        <p:spPr>
          <a:xfrm>
            <a:off x="5395300" y="2629779"/>
            <a:ext cx="1201420" cy="398780"/>
          </a:xfrm>
          <a:prstGeom prst="rect">
            <a:avLst/>
          </a:prstGeom>
          <a:noFill/>
        </p:spPr>
        <p:txBody>
          <a:bodyPr wrap="none" rtlCol="0">
            <a:spAutoFit/>
          </a:bodyPr>
          <a:lstStyle/>
          <a:p>
            <a:pPr marR="0" lvl="0" indent="0" fontAlgn="auto">
              <a:lnSpc>
                <a:spcPct val="100000"/>
              </a:lnSpc>
              <a:spcBef>
                <a:spcPts val="0"/>
              </a:spcBef>
              <a:spcAft>
                <a:spcPts val="0"/>
              </a:spcAft>
              <a:buClrTx/>
              <a:buSzTx/>
              <a:buFontTx/>
              <a:buNone/>
              <a:defRPr/>
            </a:pPr>
            <a:r>
              <a:rPr lang="zh-CN" altLang="en-US" sz="2000" b="1" dirty="0">
                <a:solidFill>
                  <a:schemeClr val="tx1">
                    <a:lumMod val="65000"/>
                    <a:lumOff val="35000"/>
                  </a:schemeClr>
                </a:solidFill>
                <a:latin typeface="华文行楷" panose="02010800040101010101" pitchFamily="2" charset="-122"/>
                <a:ea typeface="华文行楷" panose="02010800040101010101" pitchFamily="2" charset="-122"/>
                <a:cs typeface="+mn-ea"/>
              </a:rPr>
              <a:t>能力</a:t>
            </a:r>
            <a:r>
              <a:rPr lang="zh-CN" altLang="en-US" sz="2000" b="1" dirty="0">
                <a:solidFill>
                  <a:schemeClr val="tx1">
                    <a:lumMod val="65000"/>
                    <a:lumOff val="35000"/>
                  </a:schemeClr>
                </a:solidFill>
                <a:latin typeface="华文行楷" panose="02010800040101010101" pitchFamily="2" charset="-122"/>
                <a:ea typeface="华文行楷" panose="02010800040101010101" pitchFamily="2" charset="-122"/>
                <a:cs typeface="+mn-ea"/>
              </a:rPr>
              <a:t>提升</a:t>
            </a:r>
            <a:endParaRPr lang="zh-CN" altLang="en-US" sz="2000" b="1" dirty="0">
              <a:solidFill>
                <a:schemeClr val="tx1">
                  <a:lumMod val="65000"/>
                  <a:lumOff val="35000"/>
                </a:schemeClr>
              </a:solidFill>
              <a:latin typeface="华文行楷" panose="02010800040101010101" pitchFamily="2" charset="-122"/>
              <a:ea typeface="华文行楷" panose="02010800040101010101" pitchFamily="2" charset="-122"/>
              <a:cs typeface="+mn-ea"/>
            </a:endParaRPr>
          </a:p>
        </p:txBody>
      </p:sp>
      <p:sp>
        <p:nvSpPr>
          <p:cNvPr id="25" name="文本框2"/>
          <p:cNvSpPr/>
          <p:nvPr/>
        </p:nvSpPr>
        <p:spPr>
          <a:xfrm>
            <a:off x="4651612" y="3601755"/>
            <a:ext cx="2837630" cy="1614805"/>
          </a:xfrm>
          <a:prstGeom prst="rect">
            <a:avLst/>
          </a:prstGeom>
        </p:spPr>
        <p:txBody>
          <a:bodyPr wrap="square">
            <a:spAutoFit/>
          </a:bodyPr>
          <a:lstStyle/>
          <a:p>
            <a:pPr marL="171450" marR="0" lvl="0" indent="-171450" algn="l" defTabSz="914400" rtl="0" eaLnBrk="1" fontAlgn="auto" latinLnBrk="0" hangingPunct="1">
              <a:lnSpc>
                <a:spcPct val="150000"/>
              </a:lnSpc>
              <a:spcBef>
                <a:spcPts val="295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srgbClr val="7F7F7F"/>
                </a:solidFill>
                <a:effectLst/>
                <a:uLnTx/>
                <a:uFillTx/>
                <a:latin typeface="等线 Light" panose="02010600030101010101" pitchFamily="2" charset="-122"/>
                <a:ea typeface="等线 Light" panose="02010600030101010101" pitchFamily="2" charset="-122"/>
                <a:cs typeface="+mn-ea"/>
                <a:sym typeface="+mn-lt"/>
              </a:rPr>
              <a:t>通过这段时间项目的实施，在成员之间的帮助指导下，总结经验、吸取教训，专业能力与思想境界得到比较明显的提升，</a:t>
            </a:r>
            <a:r>
              <a:rPr lang="zh-CN" altLang="en-US" sz="1100" noProof="0" dirty="0">
                <a:ln>
                  <a:noFill/>
                </a:ln>
                <a:solidFill>
                  <a:srgbClr val="7F7F7F"/>
                </a:solidFill>
                <a:effectLst/>
                <a:uLnTx/>
                <a:uFillTx/>
                <a:latin typeface="等线 Light" panose="02010600030101010101" pitchFamily="2" charset="-122"/>
                <a:ea typeface="等线 Light" panose="02010600030101010101" pitchFamily="2" charset="-122"/>
                <a:cs typeface="+mn-ea"/>
                <a:sym typeface="+mn-lt"/>
              </a:rPr>
              <a:t>发现</a:t>
            </a:r>
            <a:r>
              <a:rPr lang="en-US" altLang="zh-CN" sz="1100" noProof="0" dirty="0">
                <a:ln>
                  <a:noFill/>
                </a:ln>
                <a:solidFill>
                  <a:srgbClr val="7F7F7F"/>
                </a:solidFill>
                <a:effectLst/>
                <a:uLnTx/>
                <a:uFillTx/>
                <a:latin typeface="等线 Light" panose="02010600030101010101" pitchFamily="2" charset="-122"/>
                <a:ea typeface="等线 Light" panose="02010600030101010101" pitchFamily="2" charset="-122"/>
                <a:cs typeface="+mn-ea"/>
                <a:sym typeface="+mn-lt"/>
              </a:rPr>
              <a:t>bug</a:t>
            </a:r>
            <a:r>
              <a:rPr lang="zh-CN" altLang="en-US" sz="1100" noProof="0" dirty="0">
                <a:ln>
                  <a:noFill/>
                </a:ln>
                <a:solidFill>
                  <a:srgbClr val="7F7F7F"/>
                </a:solidFill>
                <a:effectLst/>
                <a:uLnTx/>
                <a:uFillTx/>
                <a:latin typeface="等线 Light" panose="02010600030101010101" pitchFamily="2" charset="-122"/>
                <a:ea typeface="等线 Light" panose="02010600030101010101" pitchFamily="2" charset="-122"/>
                <a:cs typeface="+mn-ea"/>
                <a:sym typeface="+mn-lt"/>
              </a:rPr>
              <a:t>、解决问题、理解编程的能力更上一层楼。</a:t>
            </a:r>
            <a:r>
              <a:rPr kumimoji="0" lang="zh-CN" altLang="en-US" sz="1100" b="0" i="0" u="none" strike="noStrike" kern="1200" cap="none" spc="0" normalizeH="0" baseline="0" noProof="0" dirty="0">
                <a:ln>
                  <a:noFill/>
                </a:ln>
                <a:solidFill>
                  <a:srgbClr val="7F7F7F"/>
                </a:solidFill>
                <a:effectLst/>
                <a:uLnTx/>
                <a:uFillTx/>
                <a:latin typeface="等线 Light" panose="02010600030101010101" pitchFamily="2" charset="-122"/>
                <a:ea typeface="等线 Light" panose="02010600030101010101" pitchFamily="2" charset="-122"/>
                <a:cs typeface="+mn-ea"/>
                <a:sym typeface="+mn-lt"/>
              </a:rPr>
              <a:t>将所学知识真正运用到编程实践中，才能将其真正化为己有。</a:t>
            </a:r>
            <a:endParaRPr kumimoji="0" lang="zh-CN" altLang="en-US" sz="1100" b="0" i="0" u="none" strike="noStrike" kern="1200" cap="none" spc="0" normalizeH="0" baseline="0" noProof="0" dirty="0">
              <a:ln>
                <a:noFill/>
              </a:ln>
              <a:solidFill>
                <a:srgbClr val="7F7F7F"/>
              </a:solidFill>
              <a:effectLst/>
              <a:uLnTx/>
              <a:uFillTx/>
              <a:latin typeface="等线 Light" panose="02010600030101010101" pitchFamily="2" charset="-122"/>
              <a:ea typeface="等线 Light" panose="02010600030101010101" pitchFamily="2" charset="-122"/>
              <a:cs typeface="+mn-ea"/>
              <a:sym typeface="+mn-lt"/>
            </a:endParaRPr>
          </a:p>
        </p:txBody>
      </p:sp>
      <p:sp>
        <p:nvSpPr>
          <p:cNvPr id="26" name="文本框 25"/>
          <p:cNvSpPr txBox="1"/>
          <p:nvPr/>
        </p:nvSpPr>
        <p:spPr>
          <a:xfrm>
            <a:off x="5395298" y="2864432"/>
            <a:ext cx="2797196" cy="28448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050" b="0" i="0" u="none" strike="noStrike" kern="1200" cap="none" spc="0" normalizeH="0" baseline="0" noProof="0" dirty="0">
                <a:ln>
                  <a:noFill/>
                </a:ln>
                <a:solidFill>
                  <a:prstClr val="white">
                    <a:lumMod val="50000"/>
                  </a:prstClr>
                </a:solidFill>
                <a:effectLst/>
                <a:uLnTx/>
                <a:uFillTx/>
                <a:latin typeface="等线 Light" panose="02010600030101010101" pitchFamily="2" charset="-122"/>
                <a:ea typeface="等线 Light" panose="02010600030101010101" pitchFamily="2" charset="-122"/>
                <a:cs typeface="+mn-cs"/>
              </a:rPr>
              <a:t>Ability improvement</a:t>
            </a:r>
            <a:endParaRPr kumimoji="0" lang="en-US" altLang="zh-CN" sz="1050" b="0" i="0" u="none" strike="noStrike" kern="1200" cap="none" spc="0" normalizeH="0" baseline="0" noProof="0" dirty="0">
              <a:ln>
                <a:noFill/>
              </a:ln>
              <a:solidFill>
                <a:prstClr val="white">
                  <a:lumMod val="50000"/>
                </a:prstClr>
              </a:solidFill>
              <a:effectLst/>
              <a:uLnTx/>
              <a:uFillTx/>
              <a:latin typeface="等线 Light" panose="02010600030101010101" pitchFamily="2" charset="-122"/>
              <a:ea typeface="等线 Light" panose="02010600030101010101" pitchFamily="2" charset="-122"/>
              <a:cs typeface="+mn-cs"/>
            </a:endParaRPr>
          </a:p>
        </p:txBody>
      </p:sp>
      <p:sp>
        <p:nvSpPr>
          <p:cNvPr id="28" name="文本框1"/>
          <p:cNvSpPr txBox="1"/>
          <p:nvPr/>
        </p:nvSpPr>
        <p:spPr>
          <a:xfrm>
            <a:off x="4738346" y="2479711"/>
            <a:ext cx="809838"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prstClr val="white">
                    <a:lumMod val="50000"/>
                  </a:prstClr>
                </a:solidFill>
                <a:effectLst/>
                <a:uLnTx/>
                <a:uFillTx/>
                <a:latin typeface="等线" panose="02010600030101010101" charset="-122"/>
                <a:ea typeface="思源黑体 CN Bold" panose="020B0800000000000000" pitchFamily="34" charset="-122"/>
                <a:cs typeface="+mn-cs"/>
              </a:rPr>
              <a:t>02</a:t>
            </a:r>
            <a:endParaRPr kumimoji="0" lang="id-ID" sz="4400" b="1" i="0" u="none" strike="noStrike" kern="1200" cap="none" spc="0" normalizeH="0" baseline="0" noProof="0" dirty="0">
              <a:ln>
                <a:noFill/>
              </a:ln>
              <a:solidFill>
                <a:prstClr val="white">
                  <a:lumMod val="50000"/>
                </a:prstClr>
              </a:solidFill>
              <a:effectLst/>
              <a:uLnTx/>
              <a:uFillTx/>
              <a:latin typeface="等线" panose="02010600030101010101" charset="-122"/>
              <a:ea typeface="思源黑体 CN Bold" panose="020B0800000000000000" pitchFamily="34" charset="-122"/>
              <a:cs typeface="+mn-cs"/>
            </a:endParaRPr>
          </a:p>
        </p:txBody>
      </p:sp>
      <p:sp>
        <p:nvSpPr>
          <p:cNvPr id="30" name="文本框1"/>
          <p:cNvSpPr txBox="1"/>
          <p:nvPr/>
        </p:nvSpPr>
        <p:spPr>
          <a:xfrm>
            <a:off x="8889882" y="2629779"/>
            <a:ext cx="1201420" cy="398780"/>
          </a:xfrm>
          <a:prstGeom prst="rect">
            <a:avLst/>
          </a:prstGeom>
          <a:noFill/>
        </p:spPr>
        <p:txBody>
          <a:bodyPr wrap="none" rtlCol="0">
            <a:spAutoFit/>
          </a:bodyPr>
          <a:lstStyle/>
          <a:p>
            <a:pPr marR="0" lvl="0" indent="0" fontAlgn="auto">
              <a:lnSpc>
                <a:spcPct val="100000"/>
              </a:lnSpc>
              <a:spcBef>
                <a:spcPts val="0"/>
              </a:spcBef>
              <a:spcAft>
                <a:spcPts val="0"/>
              </a:spcAft>
              <a:buClrTx/>
              <a:buSzTx/>
              <a:buFontTx/>
              <a:buNone/>
              <a:defRPr/>
            </a:pPr>
            <a:r>
              <a:rPr lang="zh-CN" altLang="en-US" sz="2000" b="1" dirty="0">
                <a:solidFill>
                  <a:schemeClr val="tx1">
                    <a:lumMod val="65000"/>
                    <a:lumOff val="35000"/>
                  </a:schemeClr>
                </a:solidFill>
                <a:latin typeface="华文行楷" panose="02010800040101010101" pitchFamily="2" charset="-122"/>
                <a:ea typeface="华文行楷" panose="02010800040101010101" pitchFamily="2" charset="-122"/>
                <a:cs typeface="+mn-ea"/>
              </a:rPr>
              <a:t>合理规划</a:t>
            </a:r>
            <a:endParaRPr lang="zh-CN" altLang="en-US" sz="2000" b="1" dirty="0">
              <a:solidFill>
                <a:schemeClr val="tx1">
                  <a:lumMod val="65000"/>
                  <a:lumOff val="35000"/>
                </a:schemeClr>
              </a:solidFill>
              <a:latin typeface="华文行楷" panose="02010800040101010101" pitchFamily="2" charset="-122"/>
              <a:ea typeface="华文行楷" panose="02010800040101010101" pitchFamily="2" charset="-122"/>
              <a:cs typeface="+mn-ea"/>
            </a:endParaRPr>
          </a:p>
        </p:txBody>
      </p:sp>
      <p:sp>
        <p:nvSpPr>
          <p:cNvPr id="81" name="文本框2"/>
          <p:cNvSpPr/>
          <p:nvPr/>
        </p:nvSpPr>
        <p:spPr>
          <a:xfrm>
            <a:off x="8146194" y="3601755"/>
            <a:ext cx="2837630" cy="1614805"/>
          </a:xfrm>
          <a:prstGeom prst="rect">
            <a:avLst/>
          </a:prstGeom>
        </p:spPr>
        <p:txBody>
          <a:bodyPr wrap="square">
            <a:spAutoFit/>
          </a:bodyPr>
          <a:lstStyle/>
          <a:p>
            <a:pPr marL="171450" marR="0" lvl="0" indent="-171450" algn="l" defTabSz="914400" rtl="0" eaLnBrk="1" fontAlgn="auto" latinLnBrk="0" hangingPunct="1">
              <a:lnSpc>
                <a:spcPct val="150000"/>
              </a:lnSpc>
              <a:spcBef>
                <a:spcPts val="295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srgbClr val="7F7F7F"/>
                </a:solidFill>
                <a:effectLst/>
                <a:uLnTx/>
                <a:uFillTx/>
                <a:latin typeface="等线 Light" panose="02010600030101010101" pitchFamily="2" charset="-122"/>
                <a:ea typeface="等线 Light" panose="02010600030101010101" pitchFamily="2" charset="-122"/>
                <a:cs typeface="+mn-ea"/>
                <a:sym typeface="+mn-lt"/>
              </a:rPr>
              <a:t>一个配置合理、团队合作的团队是项目的核心，也是项目成功的保障，实践表明分配合理的工作量能有效解决这些问题。根据任务量多少，进行合理分工与搭配，根据忙闲不同制定不同的分工方案。</a:t>
            </a:r>
            <a:endParaRPr kumimoji="0" lang="zh-CN" altLang="en-US" sz="1100" b="0" i="0" u="none" strike="noStrike" kern="1200" cap="none" spc="0" normalizeH="0" baseline="0" noProof="0" dirty="0">
              <a:ln>
                <a:noFill/>
              </a:ln>
              <a:solidFill>
                <a:srgbClr val="7F7F7F"/>
              </a:solidFill>
              <a:effectLst/>
              <a:uLnTx/>
              <a:uFillTx/>
              <a:latin typeface="等线 Light" panose="02010600030101010101" pitchFamily="2" charset="-122"/>
              <a:ea typeface="等线 Light" panose="02010600030101010101" pitchFamily="2" charset="-122"/>
              <a:cs typeface="+mn-ea"/>
              <a:sym typeface="+mn-lt"/>
            </a:endParaRPr>
          </a:p>
        </p:txBody>
      </p:sp>
      <p:sp>
        <p:nvSpPr>
          <p:cNvPr id="83" name="文本框 82"/>
          <p:cNvSpPr txBox="1"/>
          <p:nvPr/>
        </p:nvSpPr>
        <p:spPr>
          <a:xfrm>
            <a:off x="8889880" y="2864432"/>
            <a:ext cx="2797196" cy="28448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050" b="0" i="0" u="none" strike="noStrike" kern="1200" cap="none" spc="0" normalizeH="0" baseline="0" noProof="0" dirty="0">
                <a:ln>
                  <a:noFill/>
                </a:ln>
                <a:solidFill>
                  <a:prstClr val="white">
                    <a:lumMod val="50000"/>
                  </a:prstClr>
                </a:solidFill>
                <a:effectLst/>
                <a:uLnTx/>
                <a:uFillTx/>
                <a:latin typeface="等线 Light" panose="02010600030101010101" pitchFamily="2" charset="-122"/>
                <a:ea typeface="等线 Light" panose="02010600030101010101" pitchFamily="2" charset="-122"/>
                <a:cs typeface="+mn-cs"/>
              </a:rPr>
              <a:t>Rational planning</a:t>
            </a:r>
            <a:endParaRPr kumimoji="0" lang="en-US" altLang="zh-CN" sz="1050" b="0" i="0" u="none" strike="noStrike" kern="1200" cap="none" spc="0" normalizeH="0" baseline="0" noProof="0" dirty="0">
              <a:ln>
                <a:noFill/>
              </a:ln>
              <a:solidFill>
                <a:prstClr val="white">
                  <a:lumMod val="50000"/>
                </a:prstClr>
              </a:solidFill>
              <a:effectLst/>
              <a:uLnTx/>
              <a:uFillTx/>
              <a:latin typeface="等线 Light" panose="02010600030101010101" pitchFamily="2" charset="-122"/>
              <a:ea typeface="等线 Light" panose="02010600030101010101" pitchFamily="2" charset="-122"/>
              <a:cs typeface="+mn-cs"/>
            </a:endParaRPr>
          </a:p>
        </p:txBody>
      </p:sp>
      <p:sp>
        <p:nvSpPr>
          <p:cNvPr id="85" name="文本框1"/>
          <p:cNvSpPr txBox="1"/>
          <p:nvPr/>
        </p:nvSpPr>
        <p:spPr>
          <a:xfrm>
            <a:off x="8232928" y="2479711"/>
            <a:ext cx="809838"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prstClr val="white">
                    <a:lumMod val="50000"/>
                  </a:prstClr>
                </a:solidFill>
                <a:effectLst/>
                <a:uLnTx/>
                <a:uFillTx/>
                <a:latin typeface="等线" panose="02010600030101010101" charset="-122"/>
                <a:ea typeface="思源黑体 CN Bold" panose="020B0800000000000000" pitchFamily="34" charset="-122"/>
                <a:cs typeface="+mn-cs"/>
              </a:rPr>
              <a:t>03</a:t>
            </a:r>
            <a:endParaRPr kumimoji="0" lang="id-ID" sz="4400" b="1" i="0" u="none" strike="noStrike" kern="1200" cap="none" spc="0" normalizeH="0" baseline="0" noProof="0" dirty="0">
              <a:ln>
                <a:noFill/>
              </a:ln>
              <a:solidFill>
                <a:prstClr val="white">
                  <a:lumMod val="50000"/>
                </a:prstClr>
              </a:solidFill>
              <a:effectLst/>
              <a:uLnTx/>
              <a:uFillTx/>
              <a:latin typeface="等线" panose="02010600030101010101" charset="-122"/>
              <a:ea typeface="思源黑体 CN Bold" panose="020B0800000000000000" pitchFamily="34"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17"/>
          <p:cNvSpPr/>
          <p:nvPr/>
        </p:nvSpPr>
        <p:spPr>
          <a:xfrm flipH="1">
            <a:off x="0" y="4808306"/>
            <a:ext cx="4631157" cy="2049694"/>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任意多边形: 形状 14"/>
          <p:cNvSpPr/>
          <p:nvPr/>
        </p:nvSpPr>
        <p:spPr>
          <a:xfrm>
            <a:off x="7560844" y="361979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矩形 8"/>
          <p:cNvSpPr/>
          <p:nvPr/>
        </p:nvSpPr>
        <p:spPr>
          <a:xfrm>
            <a:off x="345237" y="378574"/>
            <a:ext cx="11522075" cy="6121400"/>
          </a:xfrm>
          <a:prstGeom prst="rect">
            <a:avLst/>
          </a:prstGeom>
          <a:solidFill>
            <a:schemeClr val="bg1"/>
          </a:solid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2" name="组合 11"/>
          <p:cNvGrpSpPr/>
          <p:nvPr/>
        </p:nvGrpSpPr>
        <p:grpSpPr>
          <a:xfrm>
            <a:off x="439109" y="260554"/>
            <a:ext cx="280597" cy="263694"/>
            <a:chOff x="2603501" y="5033963"/>
            <a:chExt cx="395287" cy="371475"/>
          </a:xfrm>
        </p:grpSpPr>
        <p:sp>
          <p:nvSpPr>
            <p:cNvPr id="13" name="Freeform 509"/>
            <p:cNvSpPr/>
            <p:nvPr/>
          </p:nvSpPr>
          <p:spPr bwMode="auto">
            <a:xfrm>
              <a:off x="2603501" y="5033963"/>
              <a:ext cx="280988" cy="371475"/>
            </a:xfrm>
            <a:custGeom>
              <a:avLst/>
              <a:gdLst>
                <a:gd name="T0" fmla="*/ 174 w 174"/>
                <a:gd name="T1" fmla="*/ 62 h 231"/>
                <a:gd name="T2" fmla="*/ 174 w 174"/>
                <a:gd name="T3" fmla="*/ 16 h 231"/>
                <a:gd name="T4" fmla="*/ 158 w 174"/>
                <a:gd name="T5" fmla="*/ 0 h 231"/>
                <a:gd name="T6" fmla="*/ 45 w 174"/>
                <a:gd name="T7" fmla="*/ 0 h 231"/>
                <a:gd name="T8" fmla="*/ 0 w 174"/>
                <a:gd name="T9" fmla="*/ 39 h 231"/>
                <a:gd name="T10" fmla="*/ 0 w 174"/>
                <a:gd name="T11" fmla="*/ 215 h 231"/>
                <a:gd name="T12" fmla="*/ 16 w 174"/>
                <a:gd name="T13" fmla="*/ 231 h 231"/>
                <a:gd name="T14" fmla="*/ 158 w 174"/>
                <a:gd name="T15" fmla="*/ 231 h 231"/>
                <a:gd name="T16" fmla="*/ 174 w 174"/>
                <a:gd name="T17" fmla="*/ 215 h 231"/>
                <a:gd name="T18" fmla="*/ 174 w 174"/>
                <a:gd name="T19" fmla="*/ 18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231">
                  <a:moveTo>
                    <a:pt x="174" y="62"/>
                  </a:moveTo>
                  <a:cubicBezTo>
                    <a:pt x="174" y="16"/>
                    <a:pt x="174" y="16"/>
                    <a:pt x="174" y="16"/>
                  </a:cubicBezTo>
                  <a:cubicBezTo>
                    <a:pt x="174" y="8"/>
                    <a:pt x="167" y="0"/>
                    <a:pt x="158" y="0"/>
                  </a:cubicBezTo>
                  <a:cubicBezTo>
                    <a:pt x="45" y="0"/>
                    <a:pt x="45" y="0"/>
                    <a:pt x="45" y="0"/>
                  </a:cubicBezTo>
                  <a:cubicBezTo>
                    <a:pt x="0" y="39"/>
                    <a:pt x="0" y="39"/>
                    <a:pt x="0" y="39"/>
                  </a:cubicBezTo>
                  <a:cubicBezTo>
                    <a:pt x="0" y="215"/>
                    <a:pt x="0" y="215"/>
                    <a:pt x="0" y="215"/>
                  </a:cubicBezTo>
                  <a:cubicBezTo>
                    <a:pt x="0" y="224"/>
                    <a:pt x="8" y="231"/>
                    <a:pt x="16" y="231"/>
                  </a:cubicBezTo>
                  <a:cubicBezTo>
                    <a:pt x="158" y="231"/>
                    <a:pt x="158" y="231"/>
                    <a:pt x="158" y="231"/>
                  </a:cubicBezTo>
                  <a:cubicBezTo>
                    <a:pt x="167" y="231"/>
                    <a:pt x="174" y="224"/>
                    <a:pt x="174" y="215"/>
                  </a:cubicBezTo>
                  <a:cubicBezTo>
                    <a:pt x="174" y="184"/>
                    <a:pt x="174" y="184"/>
                    <a:pt x="174" y="184"/>
                  </a:cubicBezTo>
                </a:path>
              </a:pathLst>
            </a:custGeom>
            <a:noFill/>
            <a:ln w="1905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510"/>
            <p:cNvSpPr/>
            <p:nvPr/>
          </p:nvSpPr>
          <p:spPr bwMode="auto">
            <a:xfrm>
              <a:off x="2652713" y="5038726"/>
              <a:ext cx="47625" cy="80963"/>
            </a:xfrm>
            <a:custGeom>
              <a:avLst/>
              <a:gdLst>
                <a:gd name="T0" fmla="*/ 30 w 30"/>
                <a:gd name="T1" fmla="*/ 0 h 51"/>
                <a:gd name="T2" fmla="*/ 30 w 30"/>
                <a:gd name="T3" fmla="*/ 51 h 51"/>
                <a:gd name="T4" fmla="*/ 0 w 30"/>
                <a:gd name="T5" fmla="*/ 51 h 51"/>
              </a:gdLst>
              <a:ahLst/>
              <a:cxnLst>
                <a:cxn ang="0">
                  <a:pos x="T0" y="T1"/>
                </a:cxn>
                <a:cxn ang="0">
                  <a:pos x="T2" y="T3"/>
                </a:cxn>
                <a:cxn ang="0">
                  <a:pos x="T4" y="T5"/>
                </a:cxn>
              </a:cxnLst>
              <a:rect l="0" t="0" r="r" b="b"/>
              <a:pathLst>
                <a:path w="30" h="51">
                  <a:moveTo>
                    <a:pt x="30" y="0"/>
                  </a:moveTo>
                  <a:lnTo>
                    <a:pt x="30" y="51"/>
                  </a:lnTo>
                  <a:lnTo>
                    <a:pt x="0" y="51"/>
                  </a:lnTo>
                </a:path>
              </a:pathLst>
            </a:custGeom>
            <a:noFill/>
            <a:ln w="1905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Line 511"/>
            <p:cNvSpPr>
              <a:spLocks noChangeShapeType="1"/>
            </p:cNvSpPr>
            <p:nvPr/>
          </p:nvSpPr>
          <p:spPr bwMode="auto">
            <a:xfrm>
              <a:off x="2659063" y="5219701"/>
              <a:ext cx="136525" cy="0"/>
            </a:xfrm>
            <a:prstGeom prst="line">
              <a:avLst/>
            </a:prstGeom>
            <a:noFill/>
            <a:ln w="1905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6" name="Line 512"/>
            <p:cNvSpPr>
              <a:spLocks noChangeShapeType="1"/>
            </p:cNvSpPr>
            <p:nvPr/>
          </p:nvSpPr>
          <p:spPr bwMode="auto">
            <a:xfrm>
              <a:off x="2659063" y="5272088"/>
              <a:ext cx="115888" cy="0"/>
            </a:xfrm>
            <a:prstGeom prst="line">
              <a:avLst/>
            </a:prstGeom>
            <a:noFill/>
            <a:ln w="1905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 name="Line 513"/>
            <p:cNvSpPr>
              <a:spLocks noChangeShapeType="1"/>
            </p:cNvSpPr>
            <p:nvPr/>
          </p:nvSpPr>
          <p:spPr bwMode="auto">
            <a:xfrm>
              <a:off x="2659063" y="5322888"/>
              <a:ext cx="104775" cy="0"/>
            </a:xfrm>
            <a:prstGeom prst="line">
              <a:avLst/>
            </a:prstGeom>
            <a:noFill/>
            <a:ln w="1905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8" name="Freeform 514"/>
            <p:cNvSpPr/>
            <p:nvPr/>
          </p:nvSpPr>
          <p:spPr bwMode="auto">
            <a:xfrm>
              <a:off x="2795588" y="5124451"/>
              <a:ext cx="203200" cy="200025"/>
            </a:xfrm>
            <a:custGeom>
              <a:avLst/>
              <a:gdLst>
                <a:gd name="T0" fmla="*/ 53 w 126"/>
                <a:gd name="T1" fmla="*/ 109 h 125"/>
                <a:gd name="T2" fmla="*/ 0 w 126"/>
                <a:gd name="T3" fmla="*/ 125 h 125"/>
                <a:gd name="T4" fmla="*/ 19 w 126"/>
                <a:gd name="T5" fmla="*/ 73 h 125"/>
                <a:gd name="T6" fmla="*/ 87 w 126"/>
                <a:gd name="T7" fmla="*/ 4 h 125"/>
                <a:gd name="T8" fmla="*/ 103 w 126"/>
                <a:gd name="T9" fmla="*/ 7 h 125"/>
                <a:gd name="T10" fmla="*/ 120 w 126"/>
                <a:gd name="T11" fmla="*/ 23 h 125"/>
                <a:gd name="T12" fmla="*/ 123 w 126"/>
                <a:gd name="T13" fmla="*/ 40 h 125"/>
                <a:gd name="T14" fmla="*/ 53 w 126"/>
                <a:gd name="T15" fmla="*/ 109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125">
                  <a:moveTo>
                    <a:pt x="53" y="109"/>
                  </a:moveTo>
                  <a:cubicBezTo>
                    <a:pt x="0" y="125"/>
                    <a:pt x="0" y="125"/>
                    <a:pt x="0" y="125"/>
                  </a:cubicBezTo>
                  <a:cubicBezTo>
                    <a:pt x="19" y="73"/>
                    <a:pt x="19" y="73"/>
                    <a:pt x="19" y="73"/>
                  </a:cubicBezTo>
                  <a:cubicBezTo>
                    <a:pt x="87" y="4"/>
                    <a:pt x="87" y="4"/>
                    <a:pt x="87" y="4"/>
                  </a:cubicBezTo>
                  <a:cubicBezTo>
                    <a:pt x="91" y="0"/>
                    <a:pt x="98" y="2"/>
                    <a:pt x="103" y="7"/>
                  </a:cubicBezTo>
                  <a:cubicBezTo>
                    <a:pt x="120" y="23"/>
                    <a:pt x="120" y="23"/>
                    <a:pt x="120" y="23"/>
                  </a:cubicBezTo>
                  <a:cubicBezTo>
                    <a:pt x="125" y="29"/>
                    <a:pt x="126" y="36"/>
                    <a:pt x="123" y="40"/>
                  </a:cubicBezTo>
                  <a:lnTo>
                    <a:pt x="53" y="109"/>
                  </a:lnTo>
                  <a:close/>
                </a:path>
              </a:pathLst>
            </a:custGeom>
            <a:noFill/>
            <a:ln w="19050" cap="flat">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Line 515"/>
            <p:cNvSpPr>
              <a:spLocks noChangeShapeType="1"/>
            </p:cNvSpPr>
            <p:nvPr/>
          </p:nvSpPr>
          <p:spPr bwMode="auto">
            <a:xfrm flipH="1" flipV="1">
              <a:off x="2832101" y="5241926"/>
              <a:ext cx="49213" cy="47625"/>
            </a:xfrm>
            <a:prstGeom prst="line">
              <a:avLst/>
            </a:prstGeom>
            <a:noFill/>
            <a:ln w="19050" cap="flat">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 name="Line 516"/>
            <p:cNvSpPr>
              <a:spLocks noChangeShapeType="1"/>
            </p:cNvSpPr>
            <p:nvPr/>
          </p:nvSpPr>
          <p:spPr bwMode="auto">
            <a:xfrm flipH="1" flipV="1">
              <a:off x="2806701" y="5300663"/>
              <a:ext cx="14288" cy="15875"/>
            </a:xfrm>
            <a:prstGeom prst="line">
              <a:avLst/>
            </a:prstGeom>
            <a:noFill/>
            <a:ln w="19050" cap="flat">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 name="Line 517"/>
            <p:cNvSpPr>
              <a:spLocks noChangeShapeType="1"/>
            </p:cNvSpPr>
            <p:nvPr/>
          </p:nvSpPr>
          <p:spPr bwMode="auto">
            <a:xfrm flipV="1">
              <a:off x="2859088" y="5203826"/>
              <a:ext cx="61913" cy="63500"/>
            </a:xfrm>
            <a:prstGeom prst="line">
              <a:avLst/>
            </a:prstGeom>
            <a:noFill/>
            <a:ln w="19050" cap="flat">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 name="Line 518"/>
            <p:cNvSpPr>
              <a:spLocks noChangeShapeType="1"/>
            </p:cNvSpPr>
            <p:nvPr/>
          </p:nvSpPr>
          <p:spPr bwMode="auto">
            <a:xfrm>
              <a:off x="2913063" y="5156201"/>
              <a:ext cx="53975" cy="53975"/>
            </a:xfrm>
            <a:prstGeom prst="line">
              <a:avLst/>
            </a:prstGeom>
            <a:noFill/>
            <a:ln w="19050" cap="flat">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sp>
        <p:nvSpPr>
          <p:cNvPr id="47" name="文本框 46"/>
          <p:cNvSpPr txBox="1"/>
          <p:nvPr/>
        </p:nvSpPr>
        <p:spPr>
          <a:xfrm>
            <a:off x="1171704" y="1535059"/>
            <a:ext cx="3436143" cy="1529715"/>
          </a:xfrm>
          <a:prstGeom prst="rect">
            <a:avLst/>
          </a:prstGeom>
          <a:noFill/>
        </p:spPr>
        <p:txBody>
          <a:bodyPr wrap="square">
            <a:spAutoFit/>
          </a:bodyPr>
          <a:lstStyle/>
          <a:p>
            <a:pPr>
              <a:lnSpc>
                <a:spcPct val="130000"/>
              </a:lnSpc>
            </a:pPr>
            <a:r>
              <a:rPr lang="zh-CN" altLang="en-US" dirty="0"/>
              <a:t>沟通管理是至关重要的，在项目实施过程中难免出现沟通问题，如单向沟通、沟通目的没有达成</a:t>
            </a:r>
            <a:r>
              <a:rPr lang="zh-CN" altLang="en-US" dirty="0"/>
              <a:t>等</a:t>
            </a:r>
            <a:endParaRPr lang="zh-CN" altLang="en-US" dirty="0"/>
          </a:p>
        </p:txBody>
      </p:sp>
      <p:sp>
        <p:nvSpPr>
          <p:cNvPr id="48" name="文本框 47"/>
          <p:cNvSpPr txBox="1"/>
          <p:nvPr/>
        </p:nvSpPr>
        <p:spPr>
          <a:xfrm>
            <a:off x="7583846" y="1535059"/>
            <a:ext cx="3436143" cy="1529715"/>
          </a:xfrm>
          <a:prstGeom prst="rect">
            <a:avLst/>
          </a:prstGeom>
          <a:noFill/>
        </p:spPr>
        <p:txBody>
          <a:bodyPr wrap="square">
            <a:spAutoFit/>
          </a:bodyPr>
          <a:lstStyle/>
          <a:p>
            <a:pPr>
              <a:lnSpc>
                <a:spcPct val="130000"/>
              </a:lnSpc>
            </a:pPr>
            <a:r>
              <a:rPr lang="zh-CN" altLang="en-US" dirty="0">
                <a:sym typeface="+mn-ea"/>
              </a:rPr>
              <a:t>针对于项目的不同阶段，需要实施不同</a:t>
            </a:r>
            <a:r>
              <a:rPr lang="zh-CN" altLang="en-US" dirty="0">
                <a:sym typeface="+mn-ea"/>
              </a:rPr>
              <a:t>沟通计划，使团队成员能够有效沟通，配合默契，高效完成任务</a:t>
            </a:r>
            <a:endParaRPr lang="zh-CN" altLang="en-US" dirty="0"/>
          </a:p>
        </p:txBody>
      </p:sp>
      <p:sp>
        <p:nvSpPr>
          <p:cNvPr id="49" name="文本框 48"/>
          <p:cNvSpPr txBox="1"/>
          <p:nvPr/>
        </p:nvSpPr>
        <p:spPr>
          <a:xfrm>
            <a:off x="1171704" y="3327112"/>
            <a:ext cx="3436143" cy="1170305"/>
          </a:xfrm>
          <a:prstGeom prst="rect">
            <a:avLst/>
          </a:prstGeom>
          <a:noFill/>
        </p:spPr>
        <p:txBody>
          <a:bodyPr wrap="square">
            <a:spAutoFit/>
          </a:bodyPr>
          <a:lstStyle/>
          <a:p>
            <a:pPr>
              <a:lnSpc>
                <a:spcPct val="130000"/>
              </a:lnSpc>
            </a:pPr>
            <a:r>
              <a:rPr lang="zh-CN" altLang="en-US" dirty="0">
                <a:sym typeface="+mn-ea"/>
              </a:rPr>
              <a:t>初期在沟通</a:t>
            </a:r>
            <a:r>
              <a:rPr lang="zh-CN" altLang="en-US" dirty="0">
                <a:sym typeface="+mn-ea"/>
              </a:rPr>
              <a:t>过程中项目成员没有明白彼此的意思，在一些问题上面有不同的观点和看法</a:t>
            </a:r>
            <a:endParaRPr lang="zh-CN" altLang="en-US" dirty="0"/>
          </a:p>
        </p:txBody>
      </p:sp>
      <p:sp>
        <p:nvSpPr>
          <p:cNvPr id="50" name="文本框 49"/>
          <p:cNvSpPr txBox="1"/>
          <p:nvPr/>
        </p:nvSpPr>
        <p:spPr>
          <a:xfrm>
            <a:off x="7560945" y="3327400"/>
            <a:ext cx="3866515" cy="1170305"/>
          </a:xfrm>
          <a:prstGeom prst="rect">
            <a:avLst/>
          </a:prstGeom>
          <a:noFill/>
        </p:spPr>
        <p:txBody>
          <a:bodyPr wrap="square">
            <a:spAutoFit/>
          </a:bodyPr>
          <a:lstStyle/>
          <a:p>
            <a:pPr>
              <a:lnSpc>
                <a:spcPct val="130000"/>
              </a:lnSpc>
            </a:pPr>
            <a:r>
              <a:rPr lang="zh-CN" altLang="en-US" dirty="0">
                <a:sym typeface="+mn-ea"/>
              </a:rPr>
              <a:t>了解其他人的观点和想法，通过文字、会议沟通的方式进行相互交流，协调统一各个成员</a:t>
            </a:r>
            <a:r>
              <a:rPr lang="zh-CN" altLang="en-US" dirty="0">
                <a:sym typeface="+mn-ea"/>
              </a:rPr>
              <a:t>观点</a:t>
            </a:r>
            <a:endParaRPr lang="zh-CN" altLang="en-US" dirty="0">
              <a:sym typeface="+mn-ea"/>
            </a:endParaRPr>
          </a:p>
        </p:txBody>
      </p:sp>
      <p:sp>
        <p:nvSpPr>
          <p:cNvPr id="53" name="文本框 52"/>
          <p:cNvSpPr txBox="1"/>
          <p:nvPr/>
        </p:nvSpPr>
        <p:spPr>
          <a:xfrm>
            <a:off x="1171704" y="4856803"/>
            <a:ext cx="3436143" cy="1170305"/>
          </a:xfrm>
          <a:prstGeom prst="rect">
            <a:avLst/>
          </a:prstGeom>
          <a:noFill/>
        </p:spPr>
        <p:txBody>
          <a:bodyPr wrap="square">
            <a:spAutoFit/>
          </a:bodyPr>
          <a:lstStyle/>
          <a:p>
            <a:pPr>
              <a:lnSpc>
                <a:spcPct val="130000"/>
              </a:lnSpc>
            </a:pPr>
            <a:r>
              <a:rPr lang="zh-CN" altLang="en-US" dirty="0"/>
              <a:t>工作较繁琐复杂，有时没有分清主次和</a:t>
            </a:r>
            <a:r>
              <a:rPr lang="zh-CN" altLang="en-US" dirty="0"/>
              <a:t>合理规划，以致有些计划实行的工作未能展开</a:t>
            </a:r>
            <a:endParaRPr lang="zh-CN" altLang="en-US" dirty="0"/>
          </a:p>
        </p:txBody>
      </p:sp>
      <p:sp>
        <p:nvSpPr>
          <p:cNvPr id="56" name="文本框 55"/>
          <p:cNvSpPr txBox="1"/>
          <p:nvPr/>
        </p:nvSpPr>
        <p:spPr>
          <a:xfrm>
            <a:off x="7585116" y="5000299"/>
            <a:ext cx="3231793" cy="810260"/>
          </a:xfrm>
          <a:prstGeom prst="rect">
            <a:avLst/>
          </a:prstGeom>
          <a:noFill/>
        </p:spPr>
        <p:txBody>
          <a:bodyPr wrap="square">
            <a:spAutoFit/>
          </a:bodyPr>
          <a:lstStyle/>
          <a:p>
            <a:pPr>
              <a:lnSpc>
                <a:spcPct val="130000"/>
              </a:lnSpc>
            </a:pPr>
            <a:r>
              <a:rPr lang="zh-CN" altLang="en-US" dirty="0"/>
              <a:t>需要制定计划，分清主次，进行合理分工与搭配</a:t>
            </a:r>
            <a:endParaRPr lang="zh-CN" altLang="en-US" dirty="0"/>
          </a:p>
        </p:txBody>
      </p:sp>
      <p:sp>
        <p:nvSpPr>
          <p:cNvPr id="2" name="矩形 1"/>
          <p:cNvSpPr/>
          <p:nvPr/>
        </p:nvSpPr>
        <p:spPr>
          <a:xfrm>
            <a:off x="5209540" y="1455420"/>
            <a:ext cx="1772920" cy="5402580"/>
          </a:xfrm>
          <a:prstGeom prst="rect">
            <a:avLst/>
          </a:prstGeom>
          <a:solidFill>
            <a:schemeClr val="accent4">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五边形 3"/>
          <p:cNvSpPr/>
          <p:nvPr/>
        </p:nvSpPr>
        <p:spPr>
          <a:xfrm flipH="1">
            <a:off x="4784248" y="1685925"/>
            <a:ext cx="1311752" cy="821531"/>
          </a:xfrm>
          <a:prstGeom prst="homePlate">
            <a:avLst>
              <a:gd name="adj" fmla="val 3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箭头: 五边形 58"/>
          <p:cNvSpPr/>
          <p:nvPr/>
        </p:nvSpPr>
        <p:spPr>
          <a:xfrm>
            <a:off x="6141284" y="1685925"/>
            <a:ext cx="1311752" cy="821531"/>
          </a:xfrm>
          <a:prstGeom prst="homePlate">
            <a:avLst>
              <a:gd name="adj" fmla="val 300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208806" y="3064668"/>
            <a:ext cx="3791819" cy="0"/>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7406009" y="3064668"/>
            <a:ext cx="3791819" cy="0"/>
          </a:xfrm>
          <a:prstGeom prst="line">
            <a:avLst/>
          </a:prstGeom>
          <a:ln w="1270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5" name="箭头: 五边形 84"/>
          <p:cNvSpPr/>
          <p:nvPr/>
        </p:nvSpPr>
        <p:spPr>
          <a:xfrm flipH="1">
            <a:off x="4784248" y="3465208"/>
            <a:ext cx="1311752" cy="821531"/>
          </a:xfrm>
          <a:prstGeom prst="homePlate">
            <a:avLst>
              <a:gd name="adj" fmla="val 3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箭头: 五边形 85"/>
          <p:cNvSpPr/>
          <p:nvPr/>
        </p:nvSpPr>
        <p:spPr>
          <a:xfrm>
            <a:off x="6141284" y="3465208"/>
            <a:ext cx="1311752" cy="821531"/>
          </a:xfrm>
          <a:prstGeom prst="homePlate">
            <a:avLst>
              <a:gd name="adj" fmla="val 300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p:cNvCxnSpPr/>
          <p:nvPr/>
        </p:nvCxnSpPr>
        <p:spPr>
          <a:xfrm>
            <a:off x="1255833" y="4643437"/>
            <a:ext cx="3791819" cy="0"/>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7453036" y="4643437"/>
            <a:ext cx="3791819" cy="0"/>
          </a:xfrm>
          <a:prstGeom prst="line">
            <a:avLst/>
          </a:prstGeom>
          <a:ln w="1270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92" name="箭头: 五边形 91"/>
          <p:cNvSpPr/>
          <p:nvPr/>
        </p:nvSpPr>
        <p:spPr>
          <a:xfrm flipH="1">
            <a:off x="4779730" y="5000136"/>
            <a:ext cx="1311752" cy="821531"/>
          </a:xfrm>
          <a:prstGeom prst="homePlate">
            <a:avLst>
              <a:gd name="adj" fmla="val 3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箭头: 五边形 92"/>
          <p:cNvSpPr/>
          <p:nvPr/>
        </p:nvSpPr>
        <p:spPr>
          <a:xfrm>
            <a:off x="6136766" y="5000136"/>
            <a:ext cx="1311752" cy="821531"/>
          </a:xfrm>
          <a:prstGeom prst="homePlate">
            <a:avLst>
              <a:gd name="adj" fmla="val 300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5088333" y="1887381"/>
            <a:ext cx="843500" cy="400110"/>
          </a:xfrm>
          <a:prstGeom prst="rect">
            <a:avLst/>
          </a:prstGeom>
          <a:noFill/>
        </p:spPr>
        <p:txBody>
          <a:bodyPr wrap="none" rtlCol="0">
            <a:spAutoFit/>
          </a:bodyPr>
          <a:lstStyle/>
          <a:p>
            <a:pPr algn="ctr"/>
            <a:r>
              <a:rPr lang="zh-CN" altLang="en-US" sz="2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不足</a:t>
            </a:r>
            <a:r>
              <a:rPr lang="en-US" altLang="zh-CN" sz="2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1</a:t>
            </a:r>
            <a:endParaRPr lang="zh-CN" altLang="en-US" sz="2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2" name="文本框 41"/>
          <p:cNvSpPr txBox="1"/>
          <p:nvPr/>
        </p:nvSpPr>
        <p:spPr>
          <a:xfrm>
            <a:off x="6304954" y="1887381"/>
            <a:ext cx="843500" cy="400110"/>
          </a:xfrm>
          <a:prstGeom prst="rect">
            <a:avLst/>
          </a:prstGeom>
          <a:noFill/>
        </p:spPr>
        <p:txBody>
          <a:bodyPr wrap="none" rtlCol="0">
            <a:spAutoFit/>
          </a:bodyPr>
          <a:lstStyle/>
          <a:p>
            <a:pPr algn="ctr"/>
            <a:r>
              <a:rPr lang="zh-CN" altLang="en-US" sz="2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对策</a:t>
            </a:r>
            <a:r>
              <a:rPr lang="en-US" altLang="zh-CN" sz="2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1</a:t>
            </a:r>
            <a:endParaRPr lang="zh-CN" altLang="en-US" sz="2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3" name="文本框 42"/>
          <p:cNvSpPr txBox="1"/>
          <p:nvPr/>
        </p:nvSpPr>
        <p:spPr>
          <a:xfrm>
            <a:off x="5088333" y="3691339"/>
            <a:ext cx="843500" cy="400110"/>
          </a:xfrm>
          <a:prstGeom prst="rect">
            <a:avLst/>
          </a:prstGeom>
          <a:noFill/>
        </p:spPr>
        <p:txBody>
          <a:bodyPr wrap="none" rtlCol="0">
            <a:spAutoFit/>
          </a:bodyPr>
          <a:lstStyle/>
          <a:p>
            <a:pPr algn="ctr"/>
            <a:r>
              <a:rPr lang="zh-CN" altLang="en-US" sz="2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不足</a:t>
            </a:r>
            <a:r>
              <a:rPr lang="en-US" altLang="zh-CN" sz="2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2</a:t>
            </a:r>
            <a:endParaRPr lang="zh-CN" altLang="en-US" sz="2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4" name="文本框 43"/>
          <p:cNvSpPr txBox="1"/>
          <p:nvPr/>
        </p:nvSpPr>
        <p:spPr>
          <a:xfrm>
            <a:off x="6304954" y="3691339"/>
            <a:ext cx="843500" cy="400110"/>
          </a:xfrm>
          <a:prstGeom prst="rect">
            <a:avLst/>
          </a:prstGeom>
          <a:noFill/>
        </p:spPr>
        <p:txBody>
          <a:bodyPr wrap="none" rtlCol="0">
            <a:spAutoFit/>
          </a:bodyPr>
          <a:lstStyle/>
          <a:p>
            <a:pPr algn="ctr"/>
            <a:r>
              <a:rPr lang="zh-CN" altLang="en-US" sz="2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对策</a:t>
            </a:r>
            <a:r>
              <a:rPr lang="en-US" altLang="zh-CN" sz="2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2</a:t>
            </a:r>
            <a:endParaRPr lang="zh-CN" altLang="en-US" sz="2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5" name="文本框 44"/>
          <p:cNvSpPr txBox="1"/>
          <p:nvPr/>
        </p:nvSpPr>
        <p:spPr>
          <a:xfrm>
            <a:off x="5088333" y="5210846"/>
            <a:ext cx="843500" cy="400110"/>
          </a:xfrm>
          <a:prstGeom prst="rect">
            <a:avLst/>
          </a:prstGeom>
          <a:noFill/>
        </p:spPr>
        <p:txBody>
          <a:bodyPr wrap="none" rtlCol="0">
            <a:spAutoFit/>
          </a:bodyPr>
          <a:lstStyle/>
          <a:p>
            <a:pPr algn="ctr"/>
            <a:r>
              <a:rPr lang="zh-CN" altLang="en-US" sz="2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不足</a:t>
            </a:r>
            <a:r>
              <a:rPr lang="en-US" altLang="zh-CN" sz="2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3</a:t>
            </a:r>
            <a:endParaRPr lang="zh-CN" altLang="en-US" sz="2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46" name="文本框 45"/>
          <p:cNvSpPr txBox="1"/>
          <p:nvPr/>
        </p:nvSpPr>
        <p:spPr>
          <a:xfrm>
            <a:off x="6304954" y="5210846"/>
            <a:ext cx="843500" cy="400110"/>
          </a:xfrm>
          <a:prstGeom prst="rect">
            <a:avLst/>
          </a:prstGeom>
          <a:noFill/>
        </p:spPr>
        <p:txBody>
          <a:bodyPr wrap="none" rtlCol="0">
            <a:spAutoFit/>
          </a:bodyPr>
          <a:lstStyle/>
          <a:p>
            <a:pPr algn="ctr"/>
            <a:r>
              <a:rPr lang="zh-CN" altLang="en-US" sz="2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对策</a:t>
            </a:r>
            <a:r>
              <a:rPr lang="en-US" altLang="zh-CN" sz="2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rPr>
              <a:t>3</a:t>
            </a:r>
            <a:endParaRPr lang="zh-CN" altLang="en-US" sz="2000" dirty="0">
              <a:solidFill>
                <a:schemeClr val="bg1"/>
              </a:solidFill>
              <a:latin typeface="汉仪旗黑-55简" panose="00020600040101010101" pitchFamily="18" charset="-122"/>
              <a:ea typeface="汉仪旗黑-55简" panose="00020600040101010101" pitchFamily="18" charset="-122"/>
              <a:cs typeface="+mn-ea"/>
              <a:sym typeface="汉仪旗黑-55简" panose="00020600040101010101" pitchFamily="18" charset="-122"/>
            </a:endParaRPr>
          </a:p>
        </p:txBody>
      </p:sp>
      <p:sp>
        <p:nvSpPr>
          <p:cNvPr id="10" name="文本框 9"/>
          <p:cNvSpPr txBox="1"/>
          <p:nvPr/>
        </p:nvSpPr>
        <p:spPr>
          <a:xfrm>
            <a:off x="4988561" y="430153"/>
            <a:ext cx="2214880" cy="583565"/>
          </a:xfrm>
          <a:prstGeom prst="rect">
            <a:avLst/>
          </a:prstGeom>
          <a:noFill/>
        </p:spPr>
        <p:txBody>
          <a:bodyPr wrap="none" rtlCol="0">
            <a:spAutoFit/>
          </a:bodyPr>
          <a:p>
            <a:pPr algn="ctr">
              <a:defRPr/>
            </a:pPr>
            <a:r>
              <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不足与</a:t>
            </a:r>
            <a:r>
              <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对策</a:t>
            </a:r>
            <a:endPar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endParaRPr>
          </a:p>
        </p:txBody>
      </p:sp>
      <p:sp>
        <p:nvSpPr>
          <p:cNvPr id="11" name="矩形 10"/>
          <p:cNvSpPr/>
          <p:nvPr/>
        </p:nvSpPr>
        <p:spPr>
          <a:xfrm>
            <a:off x="4111927" y="900261"/>
            <a:ext cx="3968144" cy="275590"/>
          </a:xfrm>
          <a:prstGeom prst="rect">
            <a:avLst/>
          </a:prstGeom>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noProof="0" dirty="0">
                <a:ln>
                  <a:noFill/>
                </a:ln>
                <a:solidFill>
                  <a:prstClr val="white">
                    <a:lumMod val="50000"/>
                  </a:prstClr>
                </a:solidFill>
                <a:effectLst/>
                <a:uLnTx/>
                <a:uFillTx/>
                <a:latin typeface="等线" panose="02010600030101010101" charset="-122"/>
                <a:ea typeface="等线" panose="02010600030101010101" charset="-122"/>
                <a:sym typeface="+mn-ea"/>
              </a:rPr>
              <a:t>Deficiencies and countermeasures</a:t>
            </a:r>
            <a:endParaRPr lang="en-US" altLang="zh-CN" sz="1200" noProof="0" dirty="0">
              <a:ln>
                <a:noFill/>
              </a:ln>
              <a:solidFill>
                <a:prstClr val="white">
                  <a:lumMod val="50000"/>
                </a:prstClr>
              </a:solidFill>
              <a:effectLst/>
              <a:uLnTx/>
              <a:uFillTx/>
              <a:latin typeface="等线" panose="02010600030101010101" charset="-122"/>
              <a:ea typeface="等线" panose="02010600030101010101" charset="-122"/>
              <a:sym typeface="+mn-ea"/>
            </a:endParaRPr>
          </a:p>
        </p:txBody>
      </p:sp>
      <p:sp>
        <p:nvSpPr>
          <p:cNvPr id="23" name="矩形 22"/>
          <p:cNvSpPr/>
          <p:nvPr/>
        </p:nvSpPr>
        <p:spPr>
          <a:xfrm>
            <a:off x="5825331" y="1202832"/>
            <a:ext cx="541338" cy="633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flipH="1">
            <a:off x="0" y="4808306"/>
            <a:ext cx="4631157" cy="2049694"/>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7560844" y="361979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矩形 1"/>
          <p:cNvSpPr/>
          <p:nvPr/>
        </p:nvSpPr>
        <p:spPr>
          <a:xfrm>
            <a:off x="272212" y="217284"/>
            <a:ext cx="11522075" cy="6121400"/>
          </a:xfrm>
          <a:prstGeom prst="rect">
            <a:avLst/>
          </a:prstGeom>
          <a:solidFill>
            <a:schemeClr val="bg1"/>
          </a:solid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4375151" y="430153"/>
            <a:ext cx="3441700" cy="583565"/>
          </a:xfrm>
          <a:prstGeom prst="rect">
            <a:avLst/>
          </a:prstGeom>
          <a:noFill/>
        </p:spPr>
        <p:txBody>
          <a:bodyPr wrap="none" rtlCol="0">
            <a:spAutoFit/>
          </a:bodyPr>
          <a:lstStyle/>
          <a:p>
            <a:pPr algn="ctr">
              <a:defRPr/>
            </a:pPr>
            <a:r>
              <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个人感想</a:t>
            </a:r>
            <a:r>
              <a:rPr lang="en-US" altLang="zh-CN"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a:t>
            </a:r>
            <a:r>
              <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肖红</a:t>
            </a:r>
            <a:r>
              <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娇</a:t>
            </a:r>
            <a:endPar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endParaRPr>
          </a:p>
        </p:txBody>
      </p:sp>
      <p:sp>
        <p:nvSpPr>
          <p:cNvPr id="7" name="矩形 6"/>
          <p:cNvSpPr/>
          <p:nvPr/>
        </p:nvSpPr>
        <p:spPr>
          <a:xfrm>
            <a:off x="5825331" y="1202832"/>
            <a:ext cx="541338" cy="633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1866900" y="2482850"/>
            <a:ext cx="3015615" cy="323913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6853555" y="2482850"/>
            <a:ext cx="3015615" cy="323913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矩形 8"/>
          <p:cNvSpPr/>
          <p:nvPr/>
        </p:nvSpPr>
        <p:spPr>
          <a:xfrm>
            <a:off x="1866765" y="2382732"/>
            <a:ext cx="3015575" cy="100158"/>
          </a:xfrm>
          <a:prstGeom prst="rect">
            <a:avLst/>
          </a:prstGeom>
          <a:solidFill>
            <a:srgbClr val="E8C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6860242" y="2382732"/>
            <a:ext cx="3015575" cy="100158"/>
          </a:xfrm>
          <a:prstGeom prst="rect">
            <a:avLst/>
          </a:pr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矩形 12"/>
          <p:cNvSpPr/>
          <p:nvPr/>
        </p:nvSpPr>
        <p:spPr>
          <a:xfrm>
            <a:off x="1866765" y="2482889"/>
            <a:ext cx="3015575" cy="9581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矩形 15"/>
          <p:cNvSpPr/>
          <p:nvPr/>
        </p:nvSpPr>
        <p:spPr>
          <a:xfrm>
            <a:off x="6860241" y="2482889"/>
            <a:ext cx="3015575" cy="9581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文本框1"/>
          <p:cNvSpPr txBox="1"/>
          <p:nvPr/>
        </p:nvSpPr>
        <p:spPr>
          <a:xfrm>
            <a:off x="2698913" y="2768844"/>
            <a:ext cx="1201420" cy="398780"/>
          </a:xfrm>
          <a:prstGeom prst="rect">
            <a:avLst/>
          </a:prstGeom>
          <a:noFill/>
        </p:spPr>
        <p:txBody>
          <a:bodyPr wrap="square" rtlCol="0">
            <a:spAutoFit/>
          </a:bodyPr>
          <a:lstStyle/>
          <a:p>
            <a:pPr>
              <a:defRPr/>
            </a:pPr>
            <a:r>
              <a:rPr lang="zh-CN" altLang="en-US" sz="2000" b="1" dirty="0">
                <a:solidFill>
                  <a:schemeClr val="tx1">
                    <a:lumMod val="65000"/>
                    <a:lumOff val="35000"/>
                  </a:schemeClr>
                </a:solidFill>
                <a:latin typeface="华文行楷" panose="02010800040101010101" pitchFamily="2" charset="-122"/>
                <a:ea typeface="华文行楷" panose="02010800040101010101" pitchFamily="2" charset="-122"/>
                <a:cs typeface="+mn-ea"/>
              </a:rPr>
              <a:t>作为</a:t>
            </a:r>
            <a:r>
              <a:rPr lang="zh-CN" altLang="en-US" sz="2000" b="1" dirty="0">
                <a:solidFill>
                  <a:schemeClr val="tx1">
                    <a:lumMod val="65000"/>
                    <a:lumOff val="35000"/>
                  </a:schemeClr>
                </a:solidFill>
                <a:latin typeface="华文行楷" panose="02010800040101010101" pitchFamily="2" charset="-122"/>
                <a:ea typeface="华文行楷" panose="02010800040101010101" pitchFamily="2" charset="-122"/>
                <a:cs typeface="+mn-ea"/>
              </a:rPr>
              <a:t>组长</a:t>
            </a:r>
            <a:endParaRPr lang="zh-CN" altLang="en-US" sz="2000" b="1" dirty="0">
              <a:solidFill>
                <a:schemeClr val="tx1">
                  <a:lumMod val="65000"/>
                  <a:lumOff val="35000"/>
                </a:schemeClr>
              </a:solidFill>
              <a:latin typeface="华文行楷" panose="02010800040101010101" pitchFamily="2" charset="-122"/>
              <a:ea typeface="华文行楷" panose="02010800040101010101" pitchFamily="2" charset="-122"/>
              <a:cs typeface="+mn-ea"/>
            </a:endParaRPr>
          </a:p>
        </p:txBody>
      </p:sp>
      <p:sp>
        <p:nvSpPr>
          <p:cNvPr id="21" name="文本框2"/>
          <p:cNvSpPr/>
          <p:nvPr/>
        </p:nvSpPr>
        <p:spPr>
          <a:xfrm>
            <a:off x="1955225" y="3740820"/>
            <a:ext cx="2837630" cy="1868805"/>
          </a:xfrm>
          <a:prstGeom prst="rect">
            <a:avLst/>
          </a:prstGeom>
        </p:spPr>
        <p:txBody>
          <a:bodyPr wrap="square">
            <a:spAutoFit/>
          </a:bodyPr>
          <a:lstStyle/>
          <a:p>
            <a:pPr marL="171450" indent="-171450" algn="l">
              <a:lnSpc>
                <a:spcPct val="150000"/>
              </a:lnSpc>
              <a:spcBef>
                <a:spcPts val="2950"/>
              </a:spcBef>
              <a:spcAft>
                <a:spcPts val="0"/>
              </a:spcAft>
              <a:buClrTx/>
              <a:buSzTx/>
              <a:buFont typeface="Arial" panose="020B0604020202020204" pitchFamily="34" charset="0"/>
              <a:buChar char="•"/>
              <a:defRPr/>
            </a:pPr>
            <a:r>
              <a:rPr lang="zh-CN" altLang="en-US" sz="1100" noProof="0" dirty="0">
                <a:ln>
                  <a:noFill/>
                </a:ln>
                <a:solidFill>
                  <a:srgbClr val="7F7F7F"/>
                </a:solidFill>
                <a:effectLst/>
                <a:uLnTx/>
                <a:uFillTx/>
                <a:latin typeface="等线 Light" panose="02010600030101010101" pitchFamily="2" charset="-122"/>
                <a:ea typeface="等线 Light" panose="02010600030101010101" pitchFamily="2" charset="-122"/>
                <a:cs typeface="+mn-ea"/>
                <a:sym typeface="+mn-ea"/>
              </a:rPr>
              <a:t>很荣幸能够成为</a:t>
            </a:r>
            <a:r>
              <a:rPr lang="en-US" altLang="zh-CN" sz="1100" noProof="0" dirty="0">
                <a:ln>
                  <a:noFill/>
                </a:ln>
                <a:solidFill>
                  <a:srgbClr val="7F7F7F"/>
                </a:solidFill>
                <a:effectLst/>
                <a:uLnTx/>
                <a:uFillTx/>
                <a:latin typeface="等线 Light" panose="02010600030101010101" pitchFamily="2" charset="-122"/>
                <a:ea typeface="等线 Light" panose="02010600030101010101" pitchFamily="2" charset="-122"/>
                <a:cs typeface="+mn-ea"/>
                <a:sym typeface="+mn-ea"/>
              </a:rPr>
              <a:t>7</a:t>
            </a:r>
            <a:r>
              <a:rPr lang="zh-CN" altLang="en-US" sz="1100" noProof="0" dirty="0">
                <a:ln>
                  <a:noFill/>
                </a:ln>
                <a:solidFill>
                  <a:srgbClr val="7F7F7F"/>
                </a:solidFill>
                <a:effectLst/>
                <a:uLnTx/>
                <a:uFillTx/>
                <a:latin typeface="等线 Light" panose="02010600030101010101" pitchFamily="2" charset="-122"/>
                <a:ea typeface="等线 Light" panose="02010600030101010101" pitchFamily="2" charset="-122"/>
                <a:cs typeface="+mn-ea"/>
                <a:sym typeface="+mn-ea"/>
              </a:rPr>
              <a:t>组组长，经过这为期一个月的相处与合作，相互之间了解了很多。团队成员的配合度很高，每个成员都能主动沟通，虽然在前期我们组相对来说进度落后，但是经过大家的</a:t>
            </a:r>
            <a:r>
              <a:rPr lang="zh-CN" altLang="en-US" sz="1100" noProof="0" dirty="0">
                <a:ln>
                  <a:noFill/>
                </a:ln>
                <a:solidFill>
                  <a:srgbClr val="7F7F7F"/>
                </a:solidFill>
                <a:effectLst/>
                <a:uLnTx/>
                <a:uFillTx/>
                <a:latin typeface="等线 Light" panose="02010600030101010101" pitchFamily="2" charset="-122"/>
                <a:ea typeface="等线 Light" panose="02010600030101010101" pitchFamily="2" charset="-122"/>
                <a:cs typeface="+mn-ea"/>
                <a:sym typeface="+mn-ea"/>
              </a:rPr>
              <a:t>共同努力和合理时间规划以及任务分工，最终顺利完成</a:t>
            </a:r>
            <a:r>
              <a:rPr lang="zh-CN" altLang="en-US" sz="1100" noProof="0" dirty="0">
                <a:ln>
                  <a:noFill/>
                </a:ln>
                <a:solidFill>
                  <a:srgbClr val="7F7F7F"/>
                </a:solidFill>
                <a:effectLst/>
                <a:uLnTx/>
                <a:uFillTx/>
                <a:latin typeface="等线 Light" panose="02010600030101010101" pitchFamily="2" charset="-122"/>
                <a:ea typeface="等线 Light" panose="02010600030101010101" pitchFamily="2" charset="-122"/>
                <a:cs typeface="+mn-ea"/>
                <a:sym typeface="+mn-ea"/>
              </a:rPr>
              <a:t>项目</a:t>
            </a:r>
            <a:endParaRPr lang="zh-CN" altLang="en-US" sz="1100" noProof="0" dirty="0">
              <a:ln>
                <a:noFill/>
              </a:ln>
              <a:solidFill>
                <a:srgbClr val="7F7F7F"/>
              </a:solidFill>
              <a:effectLst/>
              <a:uLnTx/>
              <a:uFillTx/>
              <a:latin typeface="等线 Light" panose="02010600030101010101" pitchFamily="2" charset="-122"/>
              <a:ea typeface="等线 Light" panose="02010600030101010101" pitchFamily="2" charset="-122"/>
              <a:cs typeface="+mn-ea"/>
              <a:sym typeface="+mn-ea"/>
            </a:endParaRPr>
          </a:p>
        </p:txBody>
      </p:sp>
      <p:sp>
        <p:nvSpPr>
          <p:cNvPr id="23" name="文本框1"/>
          <p:cNvSpPr txBox="1"/>
          <p:nvPr/>
        </p:nvSpPr>
        <p:spPr>
          <a:xfrm>
            <a:off x="2041959" y="2618776"/>
            <a:ext cx="809838" cy="768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prstClr val="white">
                    <a:lumMod val="50000"/>
                  </a:prstClr>
                </a:solidFill>
                <a:effectLst/>
                <a:uLnTx/>
                <a:uFillTx/>
                <a:latin typeface="等线" panose="02010600030101010101" charset="-122"/>
                <a:ea typeface="思源黑体 CN Bold" panose="020B0800000000000000" pitchFamily="34" charset="-122"/>
                <a:cs typeface="+mn-cs"/>
              </a:rPr>
              <a:t>01</a:t>
            </a:r>
            <a:endParaRPr kumimoji="0" lang="id-ID" sz="4400" b="1" i="0" u="none" strike="noStrike" kern="1200" cap="none" spc="0" normalizeH="0" baseline="0" noProof="0" dirty="0">
              <a:ln>
                <a:noFill/>
              </a:ln>
              <a:solidFill>
                <a:prstClr val="white">
                  <a:lumMod val="50000"/>
                </a:prstClr>
              </a:solidFill>
              <a:effectLst/>
              <a:uLnTx/>
              <a:uFillTx/>
              <a:latin typeface="等线" panose="02010600030101010101" charset="-122"/>
              <a:ea typeface="思源黑体 CN Bold" panose="020B0800000000000000" pitchFamily="34" charset="-122"/>
              <a:cs typeface="+mn-cs"/>
            </a:endParaRPr>
          </a:p>
        </p:txBody>
      </p:sp>
      <p:sp>
        <p:nvSpPr>
          <p:cNvPr id="24" name="文本框1"/>
          <p:cNvSpPr txBox="1"/>
          <p:nvPr/>
        </p:nvSpPr>
        <p:spPr>
          <a:xfrm>
            <a:off x="7660345" y="2768844"/>
            <a:ext cx="1710690" cy="39878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zh-CN" altLang="en-US" sz="2000" b="1" dirty="0">
                <a:solidFill>
                  <a:schemeClr val="tx1">
                    <a:lumMod val="65000"/>
                    <a:lumOff val="35000"/>
                  </a:schemeClr>
                </a:solidFill>
                <a:latin typeface="华文行楷" panose="02010800040101010101" pitchFamily="2" charset="-122"/>
                <a:ea typeface="华文行楷" panose="02010800040101010101" pitchFamily="2" charset="-122"/>
                <a:cs typeface="+mn-ea"/>
              </a:rPr>
              <a:t>作为开发</a:t>
            </a:r>
            <a:r>
              <a:rPr lang="zh-CN" altLang="en-US" sz="2000" b="1" dirty="0">
                <a:solidFill>
                  <a:schemeClr val="tx1">
                    <a:lumMod val="65000"/>
                    <a:lumOff val="35000"/>
                  </a:schemeClr>
                </a:solidFill>
                <a:latin typeface="华文行楷" panose="02010800040101010101" pitchFamily="2" charset="-122"/>
                <a:ea typeface="华文行楷" panose="02010800040101010101" pitchFamily="2" charset="-122"/>
                <a:cs typeface="+mn-ea"/>
              </a:rPr>
              <a:t>人员</a:t>
            </a:r>
            <a:endParaRPr lang="zh-CN" altLang="en-US" sz="2000" b="1" dirty="0">
              <a:solidFill>
                <a:schemeClr val="tx1">
                  <a:lumMod val="65000"/>
                  <a:lumOff val="35000"/>
                </a:schemeClr>
              </a:solidFill>
              <a:latin typeface="华文行楷" panose="02010800040101010101" pitchFamily="2" charset="-122"/>
              <a:ea typeface="华文行楷" panose="02010800040101010101" pitchFamily="2" charset="-122"/>
              <a:cs typeface="+mn-ea"/>
            </a:endParaRPr>
          </a:p>
        </p:txBody>
      </p:sp>
      <p:sp>
        <p:nvSpPr>
          <p:cNvPr id="25" name="文本框2"/>
          <p:cNvSpPr/>
          <p:nvPr/>
        </p:nvSpPr>
        <p:spPr>
          <a:xfrm>
            <a:off x="6916657" y="3740820"/>
            <a:ext cx="2837630" cy="1360805"/>
          </a:xfrm>
          <a:prstGeom prst="rect">
            <a:avLst/>
          </a:prstGeom>
        </p:spPr>
        <p:txBody>
          <a:bodyPr wrap="square">
            <a:spAutoFit/>
          </a:bodyPr>
          <a:lstStyle/>
          <a:p>
            <a:pPr marL="171450" marR="0" lvl="0" indent="-171450" algn="l" defTabSz="914400" rtl="0" eaLnBrk="1" fontAlgn="auto" latinLnBrk="0" hangingPunct="1">
              <a:lnSpc>
                <a:spcPct val="150000"/>
              </a:lnSpc>
              <a:spcBef>
                <a:spcPts val="295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srgbClr val="7F7F7F"/>
                </a:solidFill>
                <a:effectLst/>
                <a:uLnTx/>
                <a:uFillTx/>
                <a:latin typeface="等线 Light" panose="02010600030101010101" pitchFamily="2" charset="-122"/>
                <a:ea typeface="等线 Light" panose="02010600030101010101" pitchFamily="2" charset="-122"/>
                <a:cs typeface="+mn-ea"/>
                <a:sym typeface="+mn-lt"/>
              </a:rPr>
              <a:t>在实训之前，可以说技术储备几乎没有，但是在这一个月的学习与训练中，学到了如果写后端接口，怎样对接前端以及机器学习的相关知识，总体来说收获很大，技术能力得到了</a:t>
            </a:r>
            <a:r>
              <a:rPr kumimoji="0" lang="zh-CN" altLang="en-US" sz="1100" b="0" i="0" u="none" strike="noStrike" kern="1200" cap="none" spc="0" normalizeH="0" baseline="0" noProof="0" dirty="0">
                <a:ln>
                  <a:noFill/>
                </a:ln>
                <a:solidFill>
                  <a:srgbClr val="7F7F7F"/>
                </a:solidFill>
                <a:effectLst/>
                <a:uLnTx/>
                <a:uFillTx/>
                <a:latin typeface="等线 Light" panose="02010600030101010101" pitchFamily="2" charset="-122"/>
                <a:ea typeface="等线 Light" panose="02010600030101010101" pitchFamily="2" charset="-122"/>
                <a:cs typeface="+mn-ea"/>
                <a:sym typeface="+mn-lt"/>
              </a:rPr>
              <a:t>提升</a:t>
            </a:r>
            <a:endParaRPr kumimoji="0" lang="zh-CN" altLang="en-US" sz="1100" b="0" i="0" u="none" strike="noStrike" kern="1200" cap="none" spc="0" normalizeH="0" baseline="0" noProof="0" dirty="0">
              <a:ln>
                <a:noFill/>
              </a:ln>
              <a:solidFill>
                <a:srgbClr val="7F7F7F"/>
              </a:solidFill>
              <a:effectLst/>
              <a:uLnTx/>
              <a:uFillTx/>
              <a:latin typeface="等线 Light" panose="02010600030101010101" pitchFamily="2" charset="-122"/>
              <a:ea typeface="等线 Light" panose="02010600030101010101" pitchFamily="2" charset="-122"/>
              <a:cs typeface="+mn-ea"/>
              <a:sym typeface="+mn-lt"/>
            </a:endParaRPr>
          </a:p>
        </p:txBody>
      </p:sp>
      <p:sp>
        <p:nvSpPr>
          <p:cNvPr id="28" name="文本框1"/>
          <p:cNvSpPr txBox="1"/>
          <p:nvPr/>
        </p:nvSpPr>
        <p:spPr>
          <a:xfrm>
            <a:off x="7003391" y="2618776"/>
            <a:ext cx="809838" cy="768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prstClr val="white">
                    <a:lumMod val="50000"/>
                  </a:prstClr>
                </a:solidFill>
                <a:effectLst/>
                <a:uLnTx/>
                <a:uFillTx/>
                <a:latin typeface="等线" panose="02010600030101010101" charset="-122"/>
                <a:ea typeface="思源黑体 CN Bold" panose="020B0800000000000000" pitchFamily="34" charset="-122"/>
                <a:cs typeface="+mn-cs"/>
              </a:rPr>
              <a:t>02</a:t>
            </a:r>
            <a:endParaRPr kumimoji="0" lang="id-ID" sz="4400" b="1" i="0" u="none" strike="noStrike" kern="1200" cap="none" spc="0" normalizeH="0" baseline="0" noProof="0" dirty="0">
              <a:ln>
                <a:noFill/>
              </a:ln>
              <a:solidFill>
                <a:prstClr val="white">
                  <a:lumMod val="50000"/>
                </a:prstClr>
              </a:solidFill>
              <a:effectLst/>
              <a:uLnTx/>
              <a:uFillTx/>
              <a:latin typeface="等线" panose="02010600030101010101" charset="-122"/>
              <a:ea typeface="思源黑体 CN Bold" panose="020B0800000000000000" pitchFamily="34"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480010" y="1867853"/>
            <a:ext cx="635638"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任意多边形: 形状 17"/>
          <p:cNvSpPr/>
          <p:nvPr/>
        </p:nvSpPr>
        <p:spPr>
          <a:xfrm flipH="1">
            <a:off x="52070" y="4588596"/>
            <a:ext cx="4631157" cy="2049694"/>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7612914" y="340008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2"/>
          <p:cNvSpPr/>
          <p:nvPr/>
        </p:nvSpPr>
        <p:spPr>
          <a:xfrm>
            <a:off x="1236345" y="1955800"/>
            <a:ext cx="9603740" cy="3415030"/>
          </a:xfrm>
          <a:prstGeom prst="rect">
            <a:avLst/>
          </a:prstGeom>
          <a:ln>
            <a:noFill/>
          </a:ln>
        </p:spPr>
        <p:txBody>
          <a:bodyPr wrap="square">
            <a:spAutoFit/>
          </a:bodyPr>
          <a:lstStyle/>
          <a:p>
            <a:pPr marL="0" marR="0" lvl="0" algn="l" defTabSz="914400" rtl="0" eaLnBrk="1" fontAlgn="auto" latinLnBrk="0" hangingPunct="1">
              <a:lnSpc>
                <a:spcPct val="150000"/>
              </a:lnSpc>
              <a:spcBef>
                <a:spcPts val="295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a:t>
            </a:r>
            <a:r>
              <a:rPr kumimoji="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看似寻常最奇崛，成如容易却艰辛。在本次实训之前，我已经拥有大量的知识储备，没有做任何知识补强，在本次实训中我全面负责前端开发，为期一个月的实训中我将之前所学的知识几乎发挥到了极致，同时引入了新的技术，将编程能力进一步提高，进一步培养对于编程的兴趣。同时在本次实训中，我深刻体会到了团队合作的重要性，结果的胜利与否取决于每一个人的努力，大家心往一处想，劲往一处使，即使过程再辛苦也都值得。在攻破每一个技术难点后都会有溢于言表的喜悦，背后是团队成员每个人的努力，在过程中大家可能会有意见不合，但是最终都解决了问题实现了功能，达成了我们想要的效果，团队在这个过程中不断成长，个人也不断成长。</a:t>
            </a:r>
            <a:endParaRPr kumimoji="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endParaRPr>
          </a:p>
        </p:txBody>
      </p:sp>
      <p:sp>
        <p:nvSpPr>
          <p:cNvPr id="5" name="文本框 4"/>
          <p:cNvSpPr txBox="1"/>
          <p:nvPr>
            <p:custDataLst>
              <p:tags r:id="rId1"/>
            </p:custDataLst>
          </p:nvPr>
        </p:nvSpPr>
        <p:spPr>
          <a:xfrm>
            <a:off x="4375151" y="451108"/>
            <a:ext cx="3441700" cy="583565"/>
          </a:xfrm>
          <a:prstGeom prst="rect">
            <a:avLst/>
          </a:prstGeom>
          <a:noFill/>
        </p:spPr>
        <p:txBody>
          <a:bodyPr wrap="none" rtlCol="0">
            <a:spAutoFit/>
          </a:bodyPr>
          <a:p>
            <a:pPr algn="ctr">
              <a:defRPr/>
            </a:pPr>
            <a:r>
              <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个人感想</a:t>
            </a:r>
            <a:r>
              <a:rPr lang="en-US" altLang="zh-CN"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a:t>
            </a:r>
            <a:r>
              <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郝</a:t>
            </a:r>
            <a:r>
              <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文海</a:t>
            </a:r>
            <a:endPar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endParaRPr>
          </a:p>
        </p:txBody>
      </p:sp>
      <p:sp>
        <p:nvSpPr>
          <p:cNvPr id="7" name="矩形 6"/>
          <p:cNvSpPr/>
          <p:nvPr>
            <p:custDataLst>
              <p:tags r:id="rId2"/>
            </p:custDataLst>
          </p:nvPr>
        </p:nvSpPr>
        <p:spPr>
          <a:xfrm>
            <a:off x="5825331" y="1202832"/>
            <a:ext cx="541338" cy="633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flipH="1">
            <a:off x="0" y="4808306"/>
            <a:ext cx="4631157" cy="2049694"/>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7560844" y="361979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矩形 1"/>
          <p:cNvSpPr/>
          <p:nvPr/>
        </p:nvSpPr>
        <p:spPr>
          <a:xfrm>
            <a:off x="272212" y="217284"/>
            <a:ext cx="11522075" cy="6121400"/>
          </a:xfrm>
          <a:prstGeom prst="rect">
            <a:avLst/>
          </a:prstGeom>
          <a:solidFill>
            <a:schemeClr val="bg1"/>
          </a:solid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4375151" y="430153"/>
            <a:ext cx="3441700" cy="583565"/>
          </a:xfrm>
          <a:prstGeom prst="rect">
            <a:avLst/>
          </a:prstGeom>
          <a:noFill/>
        </p:spPr>
        <p:txBody>
          <a:bodyPr wrap="none" rtlCol="0">
            <a:spAutoFit/>
          </a:bodyPr>
          <a:lstStyle/>
          <a:p>
            <a:pPr algn="ctr">
              <a:defRPr/>
            </a:pPr>
            <a:r>
              <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个人感想</a:t>
            </a:r>
            <a:r>
              <a:rPr lang="en-US" altLang="zh-CN"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a:t>
            </a:r>
            <a:r>
              <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何宇</a:t>
            </a:r>
            <a:r>
              <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航</a:t>
            </a:r>
            <a:endPar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endParaRPr>
          </a:p>
        </p:txBody>
      </p:sp>
      <p:sp>
        <p:nvSpPr>
          <p:cNvPr id="7" name="矩形 6"/>
          <p:cNvSpPr/>
          <p:nvPr/>
        </p:nvSpPr>
        <p:spPr>
          <a:xfrm>
            <a:off x="5825331" y="1202832"/>
            <a:ext cx="541338" cy="633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2"/>
          <p:cNvSpPr/>
          <p:nvPr>
            <p:custDataLst>
              <p:tags r:id="rId1"/>
            </p:custDataLst>
          </p:nvPr>
        </p:nvSpPr>
        <p:spPr>
          <a:xfrm>
            <a:off x="1236345" y="1955800"/>
            <a:ext cx="9603740" cy="1753235"/>
          </a:xfrm>
          <a:prstGeom prst="rect">
            <a:avLst/>
          </a:prstGeom>
          <a:ln>
            <a:noFill/>
          </a:ln>
        </p:spPr>
        <p:txBody>
          <a:bodyPr wrap="square">
            <a:spAutoFit/>
          </a:bodyPr>
          <a:p>
            <a:pPr marL="0" marR="0" lvl="0" algn="l" defTabSz="914400" rtl="0" eaLnBrk="1" fontAlgn="auto" latinLnBrk="0" hangingPunct="1">
              <a:lnSpc>
                <a:spcPct val="150000"/>
              </a:lnSpc>
              <a:spcBef>
                <a:spcPts val="295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a:t>
            </a:r>
            <a:r>
              <a:rPr kumimoji="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每一次的项目开发经历都能为我们提供宝贵的经验。通过这次实训，首先，我对自身能力定位有了更清晰的认识，知道了自己的优势与不足；其次，我对项目开发整体流程、项目中使用的框架、技术有更好的掌握；对于团队协作、与其他团队成员的交流能力也得到提升，项目最终效果得以呈现离不开团队中的任何一位成员。</a:t>
            </a:r>
            <a:endParaRPr kumimoji="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flipH="1">
            <a:off x="0" y="4808306"/>
            <a:ext cx="4631157" cy="2049694"/>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7560844" y="361979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矩形 1"/>
          <p:cNvSpPr/>
          <p:nvPr/>
        </p:nvSpPr>
        <p:spPr>
          <a:xfrm>
            <a:off x="334963" y="368300"/>
            <a:ext cx="11522075" cy="61214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圆角 2"/>
          <p:cNvSpPr/>
          <p:nvPr/>
        </p:nvSpPr>
        <p:spPr>
          <a:xfrm>
            <a:off x="2236254" y="2718721"/>
            <a:ext cx="608452" cy="608452"/>
          </a:xfrm>
          <a:prstGeom prst="roundRect">
            <a:avLst>
              <a:gd name="adj" fmla="val 8334"/>
            </a:avLst>
          </a:pr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haroni" panose="02010803020104030203" pitchFamily="2" charset="-79"/>
                <a:ea typeface="阿里汉仪智能黑体" panose="00020600040101010101" pitchFamily="18" charset="-122"/>
                <a:cs typeface="Aharoni" panose="02010803020104030203" pitchFamily="2" charset="-79"/>
              </a:rPr>
              <a:t>0</a:t>
            </a:r>
            <a:endParaRPr kumimoji="0" lang="en-US" altLang="zh-CN" sz="3200" b="0" i="0" u="none" strike="noStrike" kern="1200" cap="none" spc="0" normalizeH="0" baseline="0" noProof="0" dirty="0">
              <a:ln>
                <a:noFill/>
              </a:ln>
              <a:solidFill>
                <a:prstClr val="white"/>
              </a:solidFill>
              <a:effectLst/>
              <a:uLnTx/>
              <a:uFillTx/>
              <a:latin typeface="Aharoni" panose="02010803020104030203" pitchFamily="2" charset="-79"/>
              <a:ea typeface="阿里汉仪智能黑体" panose="00020600040101010101" pitchFamily="18" charset="-122"/>
              <a:cs typeface="Aharoni" panose="02010803020104030203" pitchFamily="2" charset="-79"/>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haroni" panose="02010803020104030203" pitchFamily="2" charset="-79"/>
                <a:ea typeface="阿里汉仪智能黑体" panose="00020600040101010101" pitchFamily="18" charset="-122"/>
                <a:cs typeface="Aharoni" panose="02010803020104030203" pitchFamily="2" charset="-79"/>
              </a:rPr>
              <a:t>1</a:t>
            </a:r>
            <a:endParaRPr kumimoji="0" lang="zh-CN" altLang="en-US" sz="3200" b="0" i="0" u="none" strike="noStrike" kern="1200" cap="none" spc="0" normalizeH="0" baseline="0" noProof="0" dirty="0">
              <a:ln>
                <a:noFill/>
              </a:ln>
              <a:solidFill>
                <a:prstClr val="white"/>
              </a:solidFill>
              <a:effectLst/>
              <a:uLnTx/>
              <a:uFillTx/>
              <a:latin typeface="Aharoni" panose="02010803020104030203" pitchFamily="2" charset="-79"/>
              <a:ea typeface="阿里汉仪智能黑体" panose="00020600040101010101" pitchFamily="18" charset="-122"/>
              <a:cs typeface="Aharoni" panose="02010803020104030203" pitchFamily="2" charset="-79"/>
            </a:endParaRPr>
          </a:p>
        </p:txBody>
      </p:sp>
      <p:sp>
        <p:nvSpPr>
          <p:cNvPr id="4" name="文本框 3"/>
          <p:cNvSpPr txBox="1"/>
          <p:nvPr/>
        </p:nvSpPr>
        <p:spPr>
          <a:xfrm>
            <a:off x="2875443" y="2637080"/>
            <a:ext cx="140208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i="0" u="none" strike="noStrike" kern="1200" cap="none" spc="0" normalizeH="0" baseline="0" noProof="0" dirty="0">
                <a:ln>
                  <a:noFill/>
                </a:ln>
                <a:solidFill>
                  <a:schemeClr val="tx1">
                    <a:lumMod val="65000"/>
                    <a:lumOff val="35000"/>
                  </a:schemeClr>
                </a:solidFill>
                <a:effectLst/>
                <a:uLnTx/>
                <a:uFillTx/>
                <a:latin typeface="等线" panose="02010600030101010101" charset="-122"/>
                <a:ea typeface="等线" panose="02010600030101010101" charset="-122"/>
                <a:cs typeface="+mn-ea"/>
                <a:sym typeface="+mn-lt"/>
              </a:rPr>
              <a:t>项目概况</a:t>
            </a:r>
            <a:endParaRPr kumimoji="0" lang="zh-CN" altLang="en-US" sz="2400" i="0" u="none" strike="noStrike" kern="1200" cap="none" spc="0" normalizeH="0" baseline="0" noProof="0" dirty="0">
              <a:ln>
                <a:noFill/>
              </a:ln>
              <a:solidFill>
                <a:schemeClr val="tx1">
                  <a:lumMod val="65000"/>
                  <a:lumOff val="35000"/>
                </a:schemeClr>
              </a:solidFill>
              <a:effectLst/>
              <a:uLnTx/>
              <a:uFillTx/>
              <a:latin typeface="等线" panose="02010600030101010101" charset="-122"/>
              <a:ea typeface="等线" panose="02010600030101010101" charset="-122"/>
              <a:cs typeface="+mn-ea"/>
              <a:sym typeface="+mn-lt"/>
            </a:endParaRPr>
          </a:p>
        </p:txBody>
      </p:sp>
      <p:sp>
        <p:nvSpPr>
          <p:cNvPr id="5" name="矩形 4"/>
          <p:cNvSpPr/>
          <p:nvPr/>
        </p:nvSpPr>
        <p:spPr>
          <a:xfrm>
            <a:off x="2906235" y="3050174"/>
            <a:ext cx="2224565" cy="27559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Project overview</a:t>
            </a:r>
            <a:endParaRPr kumimoji="0" lang="en-US" altLang="zh-CN" sz="1200" b="0"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6" name="矩形: 圆角 5"/>
          <p:cNvSpPr/>
          <p:nvPr/>
        </p:nvSpPr>
        <p:spPr>
          <a:xfrm>
            <a:off x="7344755" y="2745948"/>
            <a:ext cx="608452" cy="608452"/>
          </a:xfrm>
          <a:prstGeom prst="roundRect">
            <a:avLst>
              <a:gd name="adj" fmla="val 8334"/>
            </a:avLst>
          </a:prstGeom>
          <a:solidFill>
            <a:srgbClr val="E8C9C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haroni" panose="02010803020104030203" pitchFamily="2" charset="-79"/>
                <a:ea typeface="阿里汉仪智能黑体" panose="00020600040101010101" pitchFamily="18" charset="-122"/>
                <a:cs typeface="Aharoni" panose="02010803020104030203" pitchFamily="2" charset="-79"/>
              </a:rPr>
              <a:t>02</a:t>
            </a:r>
            <a:endParaRPr kumimoji="0" lang="zh-CN" altLang="en-US" sz="3200" b="0" i="0" u="none" strike="noStrike" kern="1200" cap="none" spc="0" normalizeH="0" baseline="0" noProof="0" dirty="0">
              <a:ln>
                <a:noFill/>
              </a:ln>
              <a:solidFill>
                <a:prstClr val="white"/>
              </a:solidFill>
              <a:effectLst/>
              <a:uLnTx/>
              <a:uFillTx/>
              <a:latin typeface="Aharoni" panose="02010803020104030203" pitchFamily="2" charset="-79"/>
              <a:ea typeface="阿里汉仪智能黑体" panose="00020600040101010101" pitchFamily="18" charset="-122"/>
              <a:cs typeface="Aharoni" panose="02010803020104030203" pitchFamily="2" charset="-79"/>
            </a:endParaRPr>
          </a:p>
        </p:txBody>
      </p:sp>
      <p:sp>
        <p:nvSpPr>
          <p:cNvPr id="8" name="文本框 7"/>
          <p:cNvSpPr txBox="1"/>
          <p:nvPr/>
        </p:nvSpPr>
        <p:spPr>
          <a:xfrm>
            <a:off x="7924421" y="2637080"/>
            <a:ext cx="140208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i="0" u="none" strike="noStrike" kern="1200" cap="none" spc="0" normalizeH="0" baseline="0" noProof="0" dirty="0">
                <a:ln>
                  <a:noFill/>
                </a:ln>
                <a:solidFill>
                  <a:schemeClr val="tx1">
                    <a:lumMod val="65000"/>
                    <a:lumOff val="35000"/>
                  </a:schemeClr>
                </a:solidFill>
                <a:effectLst/>
                <a:uLnTx/>
                <a:uFillTx/>
                <a:latin typeface="等线" panose="02010600030101010101" charset="-122"/>
                <a:ea typeface="等线" panose="02010600030101010101" charset="-122"/>
                <a:cs typeface="+mn-ea"/>
                <a:sym typeface="+mn-lt"/>
              </a:rPr>
              <a:t>项目</a:t>
            </a:r>
            <a:r>
              <a:rPr kumimoji="0" lang="zh-CN" altLang="en-US" sz="2400" i="0" u="none" strike="noStrike" kern="1200" cap="none" spc="0" normalizeH="0" baseline="0" noProof="0" dirty="0">
                <a:ln>
                  <a:noFill/>
                </a:ln>
                <a:solidFill>
                  <a:schemeClr val="tx1">
                    <a:lumMod val="65000"/>
                    <a:lumOff val="35000"/>
                  </a:schemeClr>
                </a:solidFill>
                <a:effectLst/>
                <a:uLnTx/>
                <a:uFillTx/>
                <a:latin typeface="等线" panose="02010600030101010101" charset="-122"/>
                <a:ea typeface="等线" panose="02010600030101010101" charset="-122"/>
                <a:cs typeface="+mn-ea"/>
                <a:sym typeface="+mn-lt"/>
              </a:rPr>
              <a:t>架构</a:t>
            </a:r>
            <a:endParaRPr kumimoji="0" lang="zh-CN" altLang="en-US" sz="2400" i="0" u="none" strike="noStrike" kern="1200" cap="none" spc="0" normalizeH="0" baseline="0" noProof="0" dirty="0">
              <a:ln>
                <a:noFill/>
              </a:ln>
              <a:solidFill>
                <a:schemeClr val="tx1">
                  <a:lumMod val="65000"/>
                  <a:lumOff val="35000"/>
                </a:schemeClr>
              </a:solidFill>
              <a:effectLst/>
              <a:uLnTx/>
              <a:uFillTx/>
              <a:latin typeface="等线" panose="02010600030101010101" charset="-122"/>
              <a:ea typeface="等线" panose="02010600030101010101" charset="-122"/>
              <a:cs typeface="+mn-ea"/>
              <a:sym typeface="+mn-lt"/>
            </a:endParaRPr>
          </a:p>
        </p:txBody>
      </p:sp>
      <p:sp>
        <p:nvSpPr>
          <p:cNvPr id="23" name="矩形 22"/>
          <p:cNvSpPr/>
          <p:nvPr/>
        </p:nvSpPr>
        <p:spPr>
          <a:xfrm>
            <a:off x="7955213" y="3050174"/>
            <a:ext cx="2224565" cy="27559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Project achievement</a:t>
            </a:r>
            <a:endParaRPr kumimoji="0" lang="en-US" altLang="zh-CN" sz="1200" b="0"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25" name="矩形: 圆角 24"/>
          <p:cNvSpPr/>
          <p:nvPr/>
        </p:nvSpPr>
        <p:spPr>
          <a:xfrm>
            <a:off x="2251595" y="4015704"/>
            <a:ext cx="608452" cy="608452"/>
          </a:xfrm>
          <a:prstGeom prst="roundRect">
            <a:avLst>
              <a:gd name="adj" fmla="val 8334"/>
            </a:avLst>
          </a:prstGeom>
          <a:solidFill>
            <a:srgbClr val="E8C9C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haroni" panose="02010803020104030203" pitchFamily="2" charset="-79"/>
                <a:ea typeface="阿里汉仪智能黑体" panose="00020600040101010101" pitchFamily="18" charset="-122"/>
                <a:cs typeface="Aharoni" panose="02010803020104030203" pitchFamily="2" charset="-79"/>
              </a:rPr>
              <a:t>03</a:t>
            </a:r>
            <a:endParaRPr kumimoji="0" lang="zh-CN" altLang="en-US" sz="3200" b="0" i="0" u="none" strike="noStrike" kern="1200" cap="none" spc="0" normalizeH="0" baseline="0" noProof="0" dirty="0">
              <a:ln>
                <a:noFill/>
              </a:ln>
              <a:solidFill>
                <a:prstClr val="white"/>
              </a:solidFill>
              <a:effectLst/>
              <a:uLnTx/>
              <a:uFillTx/>
              <a:latin typeface="Aharoni" panose="02010803020104030203" pitchFamily="2" charset="-79"/>
              <a:ea typeface="阿里汉仪智能黑体" panose="00020600040101010101" pitchFamily="18" charset="-122"/>
              <a:cs typeface="Aharoni" panose="02010803020104030203" pitchFamily="2" charset="-79"/>
            </a:endParaRPr>
          </a:p>
        </p:txBody>
      </p:sp>
      <p:sp>
        <p:nvSpPr>
          <p:cNvPr id="27" name="文本框 26"/>
          <p:cNvSpPr txBox="1"/>
          <p:nvPr/>
        </p:nvSpPr>
        <p:spPr>
          <a:xfrm>
            <a:off x="2875443" y="3964535"/>
            <a:ext cx="140208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i="0" u="none" strike="noStrike" kern="1200" cap="none" spc="0" normalizeH="0" baseline="0" noProof="0" dirty="0">
                <a:ln>
                  <a:noFill/>
                </a:ln>
                <a:solidFill>
                  <a:schemeClr val="tx1">
                    <a:lumMod val="65000"/>
                    <a:lumOff val="35000"/>
                  </a:schemeClr>
                </a:solidFill>
                <a:effectLst/>
                <a:uLnTx/>
                <a:uFillTx/>
                <a:latin typeface="等线" panose="02010600030101010101" charset="-122"/>
                <a:ea typeface="等线" panose="02010600030101010101" charset="-122"/>
                <a:cs typeface="+mn-ea"/>
                <a:sym typeface="+mn-lt"/>
              </a:rPr>
              <a:t>项目</a:t>
            </a:r>
            <a:r>
              <a:rPr kumimoji="0" lang="zh-CN" altLang="en-US" sz="2400" i="0" u="none" strike="noStrike" kern="1200" cap="none" spc="0" normalizeH="0" baseline="0" noProof="0" dirty="0">
                <a:ln>
                  <a:noFill/>
                </a:ln>
                <a:solidFill>
                  <a:schemeClr val="tx1">
                    <a:lumMod val="65000"/>
                    <a:lumOff val="35000"/>
                  </a:schemeClr>
                </a:solidFill>
                <a:effectLst/>
                <a:uLnTx/>
                <a:uFillTx/>
                <a:latin typeface="等线" panose="02010600030101010101" charset="-122"/>
                <a:ea typeface="等线" panose="02010600030101010101" charset="-122"/>
                <a:cs typeface="+mn-ea"/>
                <a:sym typeface="+mn-lt"/>
              </a:rPr>
              <a:t>成果</a:t>
            </a:r>
            <a:endParaRPr kumimoji="0" lang="zh-CN" altLang="en-US" sz="2400" i="0" u="none" strike="noStrike" kern="1200" cap="none" spc="0" normalizeH="0" baseline="0" noProof="0" dirty="0">
              <a:ln>
                <a:noFill/>
              </a:ln>
              <a:solidFill>
                <a:schemeClr val="tx1">
                  <a:lumMod val="65000"/>
                  <a:lumOff val="35000"/>
                </a:schemeClr>
              </a:solidFill>
              <a:effectLst/>
              <a:uLnTx/>
              <a:uFillTx/>
              <a:latin typeface="等线" panose="02010600030101010101" charset="-122"/>
              <a:ea typeface="等线" panose="02010600030101010101" charset="-122"/>
              <a:cs typeface="+mn-ea"/>
              <a:sym typeface="+mn-lt"/>
            </a:endParaRPr>
          </a:p>
        </p:txBody>
      </p:sp>
      <p:sp>
        <p:nvSpPr>
          <p:cNvPr id="29" name="矩形 28"/>
          <p:cNvSpPr/>
          <p:nvPr/>
        </p:nvSpPr>
        <p:spPr>
          <a:xfrm>
            <a:off x="2906235" y="4377629"/>
            <a:ext cx="2224565" cy="27559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Growth and harvest</a:t>
            </a:r>
            <a:endParaRPr kumimoji="0" lang="en-US" altLang="zh-CN" sz="1200" b="0"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31" name="矩形: 圆角 30"/>
          <p:cNvSpPr/>
          <p:nvPr/>
        </p:nvSpPr>
        <p:spPr>
          <a:xfrm>
            <a:off x="7343384" y="4006935"/>
            <a:ext cx="608452" cy="608452"/>
          </a:xfrm>
          <a:prstGeom prst="roundRect">
            <a:avLst>
              <a:gd name="adj" fmla="val 8334"/>
            </a:avLst>
          </a:pr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haroni" panose="02010803020104030203" pitchFamily="2" charset="-79"/>
                <a:ea typeface="阿里汉仪智能黑体" panose="00020600040101010101" pitchFamily="18" charset="-122"/>
                <a:cs typeface="Aharoni" panose="02010803020104030203" pitchFamily="2" charset="-79"/>
              </a:rPr>
              <a:t>04</a:t>
            </a:r>
            <a:endParaRPr kumimoji="0" lang="zh-CN" altLang="en-US" sz="3200" b="0" i="0" u="none" strike="noStrike" kern="1200" cap="none" spc="0" normalizeH="0" baseline="0" noProof="0" dirty="0">
              <a:ln>
                <a:noFill/>
              </a:ln>
              <a:solidFill>
                <a:prstClr val="white"/>
              </a:solidFill>
              <a:effectLst/>
              <a:uLnTx/>
              <a:uFillTx/>
              <a:latin typeface="Aharoni" panose="02010803020104030203" pitchFamily="2" charset="-79"/>
              <a:ea typeface="阿里汉仪智能黑体" panose="00020600040101010101" pitchFamily="18" charset="-122"/>
              <a:cs typeface="Aharoni" panose="02010803020104030203" pitchFamily="2" charset="-79"/>
            </a:endParaRPr>
          </a:p>
        </p:txBody>
      </p:sp>
      <p:sp>
        <p:nvSpPr>
          <p:cNvPr id="33" name="文本框 32"/>
          <p:cNvSpPr txBox="1"/>
          <p:nvPr/>
        </p:nvSpPr>
        <p:spPr>
          <a:xfrm>
            <a:off x="7924421" y="3964535"/>
            <a:ext cx="140208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noProof="0" dirty="0">
                <a:ln>
                  <a:noFill/>
                </a:ln>
                <a:solidFill>
                  <a:schemeClr val="tx1">
                    <a:lumMod val="65000"/>
                    <a:lumOff val="35000"/>
                  </a:schemeClr>
                </a:solidFill>
                <a:effectLst/>
                <a:uLnTx/>
                <a:uFillTx/>
                <a:latin typeface="等线" panose="02010600030101010101" charset="-122"/>
                <a:ea typeface="等线" panose="02010600030101010101" charset="-122"/>
                <a:cs typeface="+mn-ea"/>
                <a:sym typeface="+mn-lt"/>
              </a:rPr>
              <a:t>项目改进</a:t>
            </a:r>
            <a:endParaRPr kumimoji="0" lang="zh-CN" altLang="en-US" sz="2400" i="0" u="none" strike="noStrike" kern="1200" cap="none" spc="0" normalizeH="0" baseline="0" noProof="0" dirty="0">
              <a:ln>
                <a:noFill/>
              </a:ln>
              <a:solidFill>
                <a:schemeClr val="tx1">
                  <a:lumMod val="65000"/>
                  <a:lumOff val="35000"/>
                </a:schemeClr>
              </a:solidFill>
              <a:effectLst/>
              <a:uLnTx/>
              <a:uFillTx/>
              <a:latin typeface="等线" panose="02010600030101010101" charset="-122"/>
              <a:ea typeface="等线" panose="02010600030101010101" charset="-122"/>
              <a:cs typeface="+mn-ea"/>
              <a:sym typeface="+mn-lt"/>
            </a:endParaRPr>
          </a:p>
        </p:txBody>
      </p:sp>
      <p:sp>
        <p:nvSpPr>
          <p:cNvPr id="35" name="矩形 34"/>
          <p:cNvSpPr/>
          <p:nvPr/>
        </p:nvSpPr>
        <p:spPr>
          <a:xfrm>
            <a:off x="7955213" y="4377629"/>
            <a:ext cx="222456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Future work planning</a:t>
            </a:r>
            <a:endParaRPr kumimoji="0" lang="zh-CN" altLang="en-US" sz="1200" b="0"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37" name="文本框 3"/>
          <p:cNvSpPr txBox="1"/>
          <p:nvPr>
            <p:custDataLst>
              <p:tags r:id="rId1"/>
            </p:custDataLst>
          </p:nvPr>
        </p:nvSpPr>
        <p:spPr>
          <a:xfrm>
            <a:off x="4406677" y="620619"/>
            <a:ext cx="3378646" cy="1107996"/>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2200" cap="none" spc="60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rPr>
              <a:t>目录</a:t>
            </a:r>
            <a:endParaRPr kumimoji="0" lang="zh-CN" altLang="en-US" sz="6600" b="1" i="0" u="none" strike="noStrike" kern="2200" cap="none" spc="60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endParaRPr>
          </a:p>
        </p:txBody>
      </p:sp>
      <p:sp>
        <p:nvSpPr>
          <p:cNvPr id="39" name="文本框 38"/>
          <p:cNvSpPr txBox="1"/>
          <p:nvPr/>
        </p:nvSpPr>
        <p:spPr>
          <a:xfrm>
            <a:off x="5246304" y="1574726"/>
            <a:ext cx="1699393"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lumMod val="65000"/>
                  </a:schemeClr>
                </a:solidFill>
                <a:effectLst/>
                <a:uLnTx/>
                <a:uFillTx/>
                <a:latin typeface="等线" panose="02010600030101010101" charset="-122"/>
                <a:ea typeface="等线" panose="02010600030101010101" charset="-122"/>
                <a:cs typeface="+mn-ea"/>
                <a:sym typeface="+mn-lt"/>
              </a:rPr>
              <a:t>CONTENTS</a:t>
            </a:r>
            <a:endParaRPr kumimoji="0" lang="zh-CN" altLang="en-US" sz="1400" b="1" i="0" u="none" strike="noStrike" kern="1200" cap="none" spc="0" normalizeH="0" baseline="0" noProof="0" dirty="0">
              <a:ln>
                <a:noFill/>
              </a:ln>
              <a:solidFill>
                <a:schemeClr val="bg1">
                  <a:lumMod val="65000"/>
                </a:schemeClr>
              </a:solidFill>
              <a:effectLst/>
              <a:uLnTx/>
              <a:uFillTx/>
              <a:latin typeface="等线" panose="02010600030101010101" charset="-122"/>
              <a:ea typeface="等线" panose="02010600030101010101" charset="-122"/>
              <a:cs typeface="+mn-ea"/>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flipH="1">
            <a:off x="0" y="4808306"/>
            <a:ext cx="4631157" cy="2049694"/>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7560844" y="361979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矩形 1"/>
          <p:cNvSpPr/>
          <p:nvPr/>
        </p:nvSpPr>
        <p:spPr>
          <a:xfrm>
            <a:off x="272212" y="217284"/>
            <a:ext cx="11522075" cy="6121400"/>
          </a:xfrm>
          <a:prstGeom prst="rect">
            <a:avLst/>
          </a:prstGeom>
          <a:solidFill>
            <a:schemeClr val="bg1"/>
          </a:solid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4375151" y="430153"/>
            <a:ext cx="3441700" cy="583565"/>
          </a:xfrm>
          <a:prstGeom prst="rect">
            <a:avLst/>
          </a:prstGeom>
          <a:noFill/>
        </p:spPr>
        <p:txBody>
          <a:bodyPr wrap="none" rtlCol="0">
            <a:spAutoFit/>
          </a:bodyPr>
          <a:lstStyle/>
          <a:p>
            <a:pPr algn="ctr">
              <a:defRPr/>
            </a:pPr>
            <a:r>
              <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个人感想</a:t>
            </a:r>
            <a:r>
              <a:rPr lang="en-US" altLang="zh-CN"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a:t>
            </a:r>
            <a:r>
              <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田忆</a:t>
            </a:r>
            <a:r>
              <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孝</a:t>
            </a:r>
            <a:endPar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endParaRPr>
          </a:p>
        </p:txBody>
      </p:sp>
      <p:sp>
        <p:nvSpPr>
          <p:cNvPr id="7" name="矩形 6"/>
          <p:cNvSpPr/>
          <p:nvPr/>
        </p:nvSpPr>
        <p:spPr>
          <a:xfrm>
            <a:off x="5825331" y="1202832"/>
            <a:ext cx="541338" cy="633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2"/>
          <p:cNvSpPr/>
          <p:nvPr>
            <p:custDataLst>
              <p:tags r:id="rId1"/>
            </p:custDataLst>
          </p:nvPr>
        </p:nvSpPr>
        <p:spPr>
          <a:xfrm>
            <a:off x="1236345" y="1955800"/>
            <a:ext cx="9603740" cy="1753235"/>
          </a:xfrm>
          <a:prstGeom prst="rect">
            <a:avLst/>
          </a:prstGeom>
          <a:ln>
            <a:noFill/>
          </a:ln>
        </p:spPr>
        <p:txBody>
          <a:bodyPr wrap="square">
            <a:spAutoFit/>
          </a:bodyPr>
          <a:p>
            <a:pPr marL="0" marR="0" lvl="0" algn="l" defTabSz="914400" rtl="0" eaLnBrk="1" fontAlgn="auto" latinLnBrk="0" hangingPunct="1">
              <a:lnSpc>
                <a:spcPct val="150000"/>
              </a:lnSpc>
              <a:spcBef>
                <a:spcPts val="295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a:t>
            </a:r>
            <a:r>
              <a:rPr kumimoji="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通过这次实训，我学习到了很多。一是技术上的提升，对于算法、数据的清洗都有了更进一步的了解，虽然这次实训中我所贡献的并没有那么多，但是还是尽可能的去协助其他同学，哪里需要我就去哪里；二是对团队协作有了更深刻的理解，在实训中，大家遇到了难题就会在群里讨论，大家一起解决，比自己独自解决问题要快的多，这也让我意识到团队的力量是无限的。</a:t>
            </a:r>
            <a:endParaRPr kumimoji="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flipH="1">
            <a:off x="0" y="4808306"/>
            <a:ext cx="4631157" cy="2049694"/>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7560844" y="361979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矩形 1"/>
          <p:cNvSpPr/>
          <p:nvPr/>
        </p:nvSpPr>
        <p:spPr>
          <a:xfrm>
            <a:off x="272212" y="217284"/>
            <a:ext cx="11522075" cy="6121400"/>
          </a:xfrm>
          <a:prstGeom prst="rect">
            <a:avLst/>
          </a:prstGeom>
          <a:solidFill>
            <a:schemeClr val="bg1"/>
          </a:solid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4578351" y="430153"/>
            <a:ext cx="3035300" cy="583565"/>
          </a:xfrm>
          <a:prstGeom prst="rect">
            <a:avLst/>
          </a:prstGeom>
          <a:noFill/>
        </p:spPr>
        <p:txBody>
          <a:bodyPr wrap="none" rtlCol="0">
            <a:spAutoFit/>
          </a:bodyPr>
          <a:lstStyle/>
          <a:p>
            <a:pPr algn="ctr">
              <a:defRPr/>
            </a:pPr>
            <a:r>
              <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个人感想</a:t>
            </a:r>
            <a:r>
              <a:rPr lang="en-US" altLang="zh-CN"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a:t>
            </a:r>
            <a:r>
              <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崔娜</a:t>
            </a:r>
            <a:endPar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endParaRPr>
          </a:p>
        </p:txBody>
      </p:sp>
      <p:sp>
        <p:nvSpPr>
          <p:cNvPr id="7" name="矩形 6"/>
          <p:cNvSpPr/>
          <p:nvPr/>
        </p:nvSpPr>
        <p:spPr>
          <a:xfrm>
            <a:off x="5825331" y="1202832"/>
            <a:ext cx="541338" cy="633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2"/>
          <p:cNvSpPr/>
          <p:nvPr>
            <p:custDataLst>
              <p:tags r:id="rId1"/>
            </p:custDataLst>
          </p:nvPr>
        </p:nvSpPr>
        <p:spPr>
          <a:xfrm>
            <a:off x="1236345" y="1955800"/>
            <a:ext cx="9603740" cy="2999740"/>
          </a:xfrm>
          <a:prstGeom prst="rect">
            <a:avLst/>
          </a:prstGeom>
          <a:ln>
            <a:noFill/>
          </a:ln>
        </p:spPr>
        <p:txBody>
          <a:bodyPr wrap="square">
            <a:spAutoFit/>
          </a:bodyPr>
          <a:p>
            <a:pPr marL="0" marR="0" lvl="0" algn="l" defTabSz="914400" rtl="0" eaLnBrk="1" fontAlgn="auto" latinLnBrk="0" hangingPunct="1">
              <a:lnSpc>
                <a:spcPct val="150000"/>
              </a:lnSpc>
              <a:spcBef>
                <a:spcPts val="295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a:t>
            </a:r>
            <a:r>
              <a:rPr kumimoji="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首先，通过这次实训，个人收获良多，学习到了新技术，虽然在团队项目中所作贡献并不多，但也尽力完成所分配的任务，也提高了编码能力，锻炼了思维能力，将所学知识真正运用在编程实践中，将其化为己有。其次，在团队协作方面，通过日常工作与各个成员之间的合作，更能够感受到成员之间的协作精神。实际上我过往基本没有参与过小组开发工作，并且与各位成员日常生活中交流不多，起初很担心自己的能力不够给团队带来累赘，但很庆幸自己遇见了一个负责认真的组长以及两位核心技术骨干，在他们的带领与指导下，我们协心齐力、共渡难关。这次实训给我带来了宝贵的经验，也积累了很多知识，使我更有信心、有勇气面对未来的困难。</a:t>
            </a:r>
            <a:endParaRPr kumimoji="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flipH="1">
            <a:off x="0" y="4808306"/>
            <a:ext cx="4631157" cy="2049694"/>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7560844" y="361979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矩形 1"/>
          <p:cNvSpPr/>
          <p:nvPr/>
        </p:nvSpPr>
        <p:spPr>
          <a:xfrm>
            <a:off x="272212" y="217284"/>
            <a:ext cx="11522075" cy="6121400"/>
          </a:xfrm>
          <a:prstGeom prst="rect">
            <a:avLst/>
          </a:prstGeom>
          <a:solidFill>
            <a:schemeClr val="bg1"/>
          </a:solid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5598161" y="430153"/>
            <a:ext cx="995680" cy="583565"/>
          </a:xfrm>
          <a:prstGeom prst="rect">
            <a:avLst/>
          </a:prstGeom>
          <a:noFill/>
        </p:spPr>
        <p:txBody>
          <a:bodyPr wrap="none" rtlCol="0">
            <a:spAutoFit/>
          </a:bodyPr>
          <a:lstStyle/>
          <a:p>
            <a:pPr algn="ctr">
              <a:defRPr/>
            </a:pPr>
            <a:r>
              <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感谢</a:t>
            </a:r>
            <a:endPar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endParaRPr>
          </a:p>
        </p:txBody>
      </p:sp>
      <p:sp>
        <p:nvSpPr>
          <p:cNvPr id="7" name="矩形 6"/>
          <p:cNvSpPr/>
          <p:nvPr/>
        </p:nvSpPr>
        <p:spPr>
          <a:xfrm>
            <a:off x="5825331" y="1202832"/>
            <a:ext cx="541338" cy="633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2"/>
          <p:cNvSpPr/>
          <p:nvPr>
            <p:custDataLst>
              <p:tags r:id="rId1"/>
            </p:custDataLst>
          </p:nvPr>
        </p:nvSpPr>
        <p:spPr>
          <a:xfrm>
            <a:off x="1236345" y="1955800"/>
            <a:ext cx="9603740" cy="1753235"/>
          </a:xfrm>
          <a:prstGeom prst="rect">
            <a:avLst/>
          </a:prstGeom>
          <a:ln>
            <a:noFill/>
          </a:ln>
        </p:spPr>
        <p:txBody>
          <a:bodyPr wrap="square">
            <a:spAutoFit/>
          </a:bodyPr>
          <a:p>
            <a:pPr marL="0" marR="0" lvl="0" algn="l" defTabSz="914400" rtl="0" eaLnBrk="1" fontAlgn="auto" latinLnBrk="0" hangingPunct="1">
              <a:lnSpc>
                <a:spcPct val="150000"/>
              </a:lnSpc>
              <a:spcBef>
                <a:spcPts val="295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a:t>
            </a:r>
            <a:r>
              <a:rPr kumimoji="0" sz="18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首先感谢学院</a:t>
            </a:r>
            <a:r>
              <a:rPr kumimoji="0" lang="zh-CN" sz="18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和</a:t>
            </a:r>
            <a:r>
              <a:rPr lang="zh-CN"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凡诺公司</a:t>
            </a:r>
            <a:r>
              <a:rPr kumimoji="0" sz="18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给我们提供的这一次宝贵的实训机会</a:t>
            </a:r>
            <a:r>
              <a:rPr kumimoji="0" lang="zh-CN" sz="18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，然后要感谢朝夕陪伴我们的林老师及</a:t>
            </a:r>
            <a:r>
              <a:rPr lang="zh-CN"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凡诺公司的其他老师</a:t>
            </a:r>
            <a:r>
              <a:rPr kumimoji="0" lang="zh-CN" sz="18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，耐心地为我们提供技术和项目指导，再者还要感谢我们信管的所有老师，除了为我们提供实训基础，在前期也给予了许多鼓励与支持，正是因为有老师们的支持与指导，我们的项目才能顺利</a:t>
            </a:r>
            <a:r>
              <a:rPr kumimoji="0" lang="zh-CN" sz="18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完成。</a:t>
            </a:r>
            <a:endParaRPr kumimoji="0" lang="zh-CN" sz="18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flipH="1">
            <a:off x="0" y="4808306"/>
            <a:ext cx="4631157" cy="2049694"/>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7560844" y="361979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矩形 1"/>
          <p:cNvSpPr/>
          <p:nvPr/>
        </p:nvSpPr>
        <p:spPr>
          <a:xfrm>
            <a:off x="345237" y="430009"/>
            <a:ext cx="11522075" cy="6121400"/>
          </a:xfrm>
          <a:prstGeom prst="rect">
            <a:avLst/>
          </a:prstGeom>
          <a:solidFill>
            <a:schemeClr val="bg1"/>
          </a:solid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5191761" y="430153"/>
            <a:ext cx="1808480" cy="583565"/>
          </a:xfrm>
          <a:prstGeom prst="rect">
            <a:avLst/>
          </a:prstGeom>
          <a:noFill/>
        </p:spPr>
        <p:txBody>
          <a:bodyPr wrap="none" rtlCol="0">
            <a:spAutoFit/>
          </a:bodyPr>
          <a:lstStyle/>
          <a:p>
            <a:pPr algn="ctr">
              <a:defRPr/>
            </a:pPr>
            <a:r>
              <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未来</a:t>
            </a:r>
            <a:r>
              <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rPr>
              <a:t>计划</a:t>
            </a:r>
            <a:endParaRPr lang="zh-CN" altLang="en-US" sz="3200" dirty="0">
              <a:solidFill>
                <a:schemeClr val="tx1">
                  <a:lumMod val="75000"/>
                  <a:lumOff val="25000"/>
                </a:schemeClr>
              </a:solidFill>
              <a:latin typeface="华文行楷" panose="02010800040101010101" pitchFamily="2" charset="-122"/>
              <a:ea typeface="华文行楷" panose="02010800040101010101" pitchFamily="2" charset="-122"/>
              <a:cs typeface="+mn-ea"/>
              <a:sym typeface="+mn-lt"/>
            </a:endParaRPr>
          </a:p>
        </p:txBody>
      </p:sp>
      <p:sp>
        <p:nvSpPr>
          <p:cNvPr id="6" name="矩形 5"/>
          <p:cNvSpPr/>
          <p:nvPr/>
        </p:nvSpPr>
        <p:spPr>
          <a:xfrm>
            <a:off x="4111927" y="900261"/>
            <a:ext cx="3968144" cy="27559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Future planning</a:t>
            </a:r>
            <a:endParaRPr kumimoji="0" lang="en-US" altLang="zh-CN" sz="1200" b="0"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7" name="矩形 6"/>
          <p:cNvSpPr/>
          <p:nvPr/>
        </p:nvSpPr>
        <p:spPr>
          <a:xfrm>
            <a:off x="5825331" y="1202832"/>
            <a:ext cx="541338" cy="633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椭圆 23"/>
          <p:cNvSpPr/>
          <p:nvPr/>
        </p:nvSpPr>
        <p:spPr>
          <a:xfrm>
            <a:off x="4817616" y="2378422"/>
            <a:ext cx="2556768" cy="2556768"/>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5" name="MU_1"/>
          <p:cNvSpPr/>
          <p:nvPr>
            <p:custDataLst>
              <p:tags r:id="rId2"/>
            </p:custDataLst>
          </p:nvPr>
        </p:nvSpPr>
        <p:spPr bwMode="auto">
          <a:xfrm>
            <a:off x="4322251" y="1866148"/>
            <a:ext cx="1913575" cy="2740527"/>
          </a:xfrm>
          <a:custGeom>
            <a:avLst/>
            <a:gdLst>
              <a:gd name="T0" fmla="*/ 2122 w 5400"/>
              <a:gd name="T1" fmla="*/ 4573 h 5125"/>
              <a:gd name="T2" fmla="*/ 1619 w 5400"/>
              <a:gd name="T3" fmla="*/ 3375 h 5125"/>
              <a:gd name="T4" fmla="*/ 4640 w 5400"/>
              <a:gd name="T5" fmla="*/ 1079 h 5125"/>
              <a:gd name="T6" fmla="*/ 5400 w 5400"/>
              <a:gd name="T7" fmla="*/ 533 h 5125"/>
              <a:gd name="T8" fmla="*/ 4660 w 5400"/>
              <a:gd name="T9" fmla="*/ 0 h 5125"/>
              <a:gd name="T10" fmla="*/ 0 w 5400"/>
              <a:gd name="T11" fmla="*/ 3375 h 5125"/>
              <a:gd name="T12" fmla="*/ 735 w 5400"/>
              <a:gd name="T13" fmla="*/ 5125 h 5125"/>
              <a:gd name="T14" fmla="*/ 1069 w 5400"/>
              <a:gd name="T15" fmla="*/ 4417 h 5125"/>
              <a:gd name="T16" fmla="*/ 2122 w 5400"/>
              <a:gd name="T17" fmla="*/ 4573 h 5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0" h="5125">
                <a:moveTo>
                  <a:pt x="2122" y="4573"/>
                </a:moveTo>
                <a:cubicBezTo>
                  <a:pt x="1803" y="4224"/>
                  <a:pt x="1619" y="3813"/>
                  <a:pt x="1619" y="3375"/>
                </a:cubicBezTo>
                <a:cubicBezTo>
                  <a:pt x="1619" y="2202"/>
                  <a:pt x="2934" y="1232"/>
                  <a:pt x="4640" y="1079"/>
                </a:cubicBezTo>
                <a:lnTo>
                  <a:pt x="5400" y="533"/>
                </a:lnTo>
                <a:lnTo>
                  <a:pt x="4660" y="0"/>
                </a:lnTo>
                <a:cubicBezTo>
                  <a:pt x="2048" y="152"/>
                  <a:pt x="0" y="1605"/>
                  <a:pt x="0" y="3375"/>
                </a:cubicBezTo>
                <a:cubicBezTo>
                  <a:pt x="0" y="4015"/>
                  <a:pt x="269" y="4614"/>
                  <a:pt x="735" y="5125"/>
                </a:cubicBezTo>
                <a:lnTo>
                  <a:pt x="1069" y="4417"/>
                </a:lnTo>
                <a:lnTo>
                  <a:pt x="2122" y="4573"/>
                </a:lnTo>
                <a:close/>
              </a:path>
            </a:pathLst>
          </a:custGeom>
          <a:solidFill>
            <a:srgbClr val="C1B2B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E77817"/>
              </a:solidFill>
              <a:effectLst/>
              <a:uLnTx/>
              <a:uFillTx/>
              <a:latin typeface="等线 Light" panose="02010600030101010101" pitchFamily="2" charset="-122"/>
              <a:ea typeface="等线" panose="02010600030101010101" charset="-122"/>
              <a:cs typeface="+mn-cs"/>
            </a:endParaRPr>
          </a:p>
        </p:txBody>
      </p:sp>
      <p:sp>
        <p:nvSpPr>
          <p:cNvPr id="26" name="MU"/>
          <p:cNvSpPr/>
          <p:nvPr>
            <p:custDataLst>
              <p:tags r:id="rId3"/>
            </p:custDataLst>
          </p:nvPr>
        </p:nvSpPr>
        <p:spPr bwMode="auto">
          <a:xfrm>
            <a:off x="4651166" y="4267104"/>
            <a:ext cx="3074770" cy="1215793"/>
          </a:xfrm>
          <a:custGeom>
            <a:avLst/>
            <a:gdLst>
              <a:gd name="T0" fmla="*/ 7256 w 8680"/>
              <a:gd name="T1" fmla="*/ 0 h 2272"/>
              <a:gd name="T2" fmla="*/ 4190 w 8680"/>
              <a:gd name="T3" fmla="*/ 1201 h 2272"/>
              <a:gd name="T4" fmla="*/ 1420 w 8680"/>
              <a:gd name="T5" fmla="*/ 298 h 2272"/>
              <a:gd name="T6" fmla="*/ 326 w 8680"/>
              <a:gd name="T7" fmla="*/ 136 h 2272"/>
              <a:gd name="T8" fmla="*/ 0 w 8680"/>
              <a:gd name="T9" fmla="*/ 827 h 2272"/>
              <a:gd name="T10" fmla="*/ 4190 w 8680"/>
              <a:gd name="T11" fmla="*/ 2272 h 2272"/>
              <a:gd name="T12" fmla="*/ 8680 w 8680"/>
              <a:gd name="T13" fmla="*/ 509 h 2272"/>
              <a:gd name="T14" fmla="*/ 7574 w 8680"/>
              <a:gd name="T15" fmla="*/ 673 h 2272"/>
              <a:gd name="T16" fmla="*/ 7256 w 8680"/>
              <a:gd name="T17" fmla="*/ 0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80" h="2272">
                <a:moveTo>
                  <a:pt x="7256" y="0"/>
                </a:moveTo>
                <a:cubicBezTo>
                  <a:pt x="6662" y="716"/>
                  <a:pt x="5512" y="1201"/>
                  <a:pt x="4190" y="1201"/>
                </a:cubicBezTo>
                <a:cubicBezTo>
                  <a:pt x="3062" y="1201"/>
                  <a:pt x="2059" y="847"/>
                  <a:pt x="1420" y="298"/>
                </a:cubicBezTo>
                <a:lnTo>
                  <a:pt x="326" y="136"/>
                </a:lnTo>
                <a:lnTo>
                  <a:pt x="0" y="827"/>
                </a:lnTo>
                <a:cubicBezTo>
                  <a:pt x="925" y="1701"/>
                  <a:pt x="2457" y="2272"/>
                  <a:pt x="4190" y="2272"/>
                </a:cubicBezTo>
                <a:cubicBezTo>
                  <a:pt x="6126" y="2272"/>
                  <a:pt x="7811" y="1559"/>
                  <a:pt x="8680" y="509"/>
                </a:cubicBezTo>
                <a:lnTo>
                  <a:pt x="7574" y="673"/>
                </a:lnTo>
                <a:lnTo>
                  <a:pt x="7256" y="0"/>
                </a:lnTo>
                <a:close/>
              </a:path>
            </a:pathLst>
          </a:custGeom>
          <a:solidFill>
            <a:schemeClr val="bg1">
              <a:lumMod val="6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E77817"/>
              </a:solidFill>
              <a:effectLst/>
              <a:uLnTx/>
              <a:uFillTx/>
              <a:latin typeface="等线 Light" panose="02010600030101010101" pitchFamily="2" charset="-122"/>
              <a:ea typeface="等线" panose="02010600030101010101" charset="-122"/>
              <a:cs typeface="+mn-cs"/>
            </a:endParaRPr>
          </a:p>
        </p:txBody>
      </p:sp>
      <p:sp>
        <p:nvSpPr>
          <p:cNvPr id="27" name="MU_1"/>
          <p:cNvSpPr/>
          <p:nvPr>
            <p:custDataLst>
              <p:tags r:id="rId4"/>
            </p:custDataLst>
          </p:nvPr>
        </p:nvSpPr>
        <p:spPr bwMode="auto">
          <a:xfrm>
            <a:off x="6096000" y="1858159"/>
            <a:ext cx="1850988" cy="2659296"/>
          </a:xfrm>
          <a:custGeom>
            <a:avLst/>
            <a:gdLst>
              <a:gd name="T0" fmla="*/ 3345 w 5225"/>
              <a:gd name="T1" fmla="*/ 4269 h 4970"/>
              <a:gd name="T2" fmla="*/ 3677 w 5225"/>
              <a:gd name="T3" fmla="*/ 4970 h 4970"/>
              <a:gd name="T4" fmla="*/ 4755 w 5225"/>
              <a:gd name="T5" fmla="*/ 4809 h 4970"/>
              <a:gd name="T6" fmla="*/ 5225 w 5225"/>
              <a:gd name="T7" fmla="*/ 3389 h 4970"/>
              <a:gd name="T8" fmla="*/ 109 w 5225"/>
              <a:gd name="T9" fmla="*/ 0 h 4970"/>
              <a:gd name="T10" fmla="*/ 0 w 5225"/>
              <a:gd name="T11" fmla="*/ 1 h 4970"/>
              <a:gd name="T12" fmla="*/ 758 w 5225"/>
              <a:gd name="T13" fmla="*/ 547 h 4970"/>
              <a:gd name="T14" fmla="*/ 27 w 5225"/>
              <a:gd name="T15" fmla="*/ 1072 h 4970"/>
              <a:gd name="T16" fmla="*/ 109 w 5225"/>
              <a:gd name="T17" fmla="*/ 1071 h 4970"/>
              <a:gd name="T18" fmla="*/ 3607 w 5225"/>
              <a:gd name="T19" fmla="*/ 3389 h 4970"/>
              <a:gd name="T20" fmla="*/ 3345 w 5225"/>
              <a:gd name="T21" fmla="*/ 4269 h 4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25" h="4970">
                <a:moveTo>
                  <a:pt x="3345" y="4269"/>
                </a:moveTo>
                <a:lnTo>
                  <a:pt x="3677" y="4970"/>
                </a:lnTo>
                <a:lnTo>
                  <a:pt x="4755" y="4809"/>
                </a:lnTo>
                <a:cubicBezTo>
                  <a:pt x="5057" y="4377"/>
                  <a:pt x="5225" y="3896"/>
                  <a:pt x="5225" y="3389"/>
                </a:cubicBezTo>
                <a:cubicBezTo>
                  <a:pt x="5225" y="1518"/>
                  <a:pt x="2935" y="0"/>
                  <a:pt x="109" y="0"/>
                </a:cubicBezTo>
                <a:cubicBezTo>
                  <a:pt x="73" y="0"/>
                  <a:pt x="36" y="1"/>
                  <a:pt x="0" y="1"/>
                </a:cubicBezTo>
                <a:lnTo>
                  <a:pt x="758" y="547"/>
                </a:lnTo>
                <a:lnTo>
                  <a:pt x="27" y="1072"/>
                </a:lnTo>
                <a:cubicBezTo>
                  <a:pt x="54" y="1072"/>
                  <a:pt x="82" y="1071"/>
                  <a:pt x="109" y="1071"/>
                </a:cubicBezTo>
                <a:cubicBezTo>
                  <a:pt x="2042" y="1071"/>
                  <a:pt x="3607" y="2109"/>
                  <a:pt x="3607" y="3389"/>
                </a:cubicBezTo>
                <a:cubicBezTo>
                  <a:pt x="3607" y="3700"/>
                  <a:pt x="3514" y="3998"/>
                  <a:pt x="3345" y="4269"/>
                </a:cubicBezTo>
                <a:close/>
              </a:path>
            </a:pathLst>
          </a:custGeom>
          <a:solidFill>
            <a:srgbClr val="E8C9C4"/>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E77817"/>
              </a:solidFill>
              <a:effectLst/>
              <a:uLnTx/>
              <a:uFillTx/>
              <a:latin typeface="等线 Light" panose="02010600030101010101" pitchFamily="2" charset="-122"/>
              <a:ea typeface="等线" panose="02010600030101010101" charset="-122"/>
              <a:cs typeface="+mn-cs"/>
            </a:endParaRPr>
          </a:p>
        </p:txBody>
      </p:sp>
      <p:sp>
        <p:nvSpPr>
          <p:cNvPr id="33" name="文本框1"/>
          <p:cNvSpPr txBox="1"/>
          <p:nvPr/>
        </p:nvSpPr>
        <p:spPr>
          <a:xfrm>
            <a:off x="7966712" y="2229743"/>
            <a:ext cx="1099820" cy="3683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rPr>
              <a:t>深入学习</a:t>
            </a:r>
            <a:endPar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endParaRPr>
          </a:p>
        </p:txBody>
      </p:sp>
      <p:sp>
        <p:nvSpPr>
          <p:cNvPr id="35" name="文本框2"/>
          <p:cNvSpPr/>
          <p:nvPr/>
        </p:nvSpPr>
        <p:spPr>
          <a:xfrm>
            <a:off x="7977825" y="2500141"/>
            <a:ext cx="3455001" cy="1198880"/>
          </a:xfrm>
          <a:prstGeom prst="rect">
            <a:avLst/>
          </a:prstGeom>
          <a:ln>
            <a:noFill/>
          </a:ln>
        </p:spPr>
        <p:txBody>
          <a:bodyPr wrap="square">
            <a:spAutoFit/>
          </a:bodyPr>
          <a:lstStyle/>
          <a:p>
            <a:pPr>
              <a:lnSpc>
                <a:spcPct val="150000"/>
              </a:lnSpc>
              <a:spcBef>
                <a:spcPts val="2950"/>
              </a:spcBef>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对于某些技术，学习与使用还停留在表面，多学习和收集相关资料，提高自己的业务水平，将自己所学知识学熟、学精，为自己的成才和就业奠定</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坚实的基础。</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endParaRPr>
          </a:p>
        </p:txBody>
      </p:sp>
      <p:sp>
        <p:nvSpPr>
          <p:cNvPr id="38" name="文本框1"/>
          <p:cNvSpPr txBox="1"/>
          <p:nvPr/>
        </p:nvSpPr>
        <p:spPr>
          <a:xfrm>
            <a:off x="7966712" y="3796527"/>
            <a:ext cx="1558290" cy="3683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rPr>
              <a:t>保持良好</a:t>
            </a:r>
            <a:r>
              <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rPr>
              <a:t>关系</a:t>
            </a:r>
            <a:endPar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endParaRPr>
          </a:p>
        </p:txBody>
      </p:sp>
      <p:sp>
        <p:nvSpPr>
          <p:cNvPr id="39" name="文本框2"/>
          <p:cNvSpPr/>
          <p:nvPr/>
        </p:nvSpPr>
        <p:spPr>
          <a:xfrm>
            <a:off x="7977825" y="4066925"/>
            <a:ext cx="3455001" cy="1198880"/>
          </a:xfrm>
          <a:prstGeom prst="rect">
            <a:avLst/>
          </a:prstGeom>
          <a:ln>
            <a:noFill/>
          </a:ln>
        </p:spPr>
        <p:txBody>
          <a:bodyPr wrap="square">
            <a:spAutoFit/>
          </a:bodyPr>
          <a:lstStyle/>
          <a:p>
            <a:pPr>
              <a:lnSpc>
                <a:spcPct val="150000"/>
              </a:lnSpc>
              <a:spcBef>
                <a:spcPts val="2950"/>
              </a:spcBef>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cs"/>
                <a:sym typeface="+mn-lt"/>
              </a:rPr>
              <a:t>一个完整项目的开发，必须由团队进行分工合作，因此在学习中和生活中要与老师还有同学保持良好的关系，遇到专业问题时多请教经验丰富的同学和老师，避免无用功，提高</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cs"/>
                <a:sym typeface="+mn-lt"/>
              </a:rPr>
              <a:t>技术学习效率。</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cs"/>
              <a:sym typeface="+mn-lt"/>
            </a:endParaRPr>
          </a:p>
        </p:txBody>
      </p:sp>
      <p:sp>
        <p:nvSpPr>
          <p:cNvPr id="40" name="文本框1"/>
          <p:cNvSpPr txBox="1"/>
          <p:nvPr/>
        </p:nvSpPr>
        <p:spPr>
          <a:xfrm>
            <a:off x="2655886" y="2229743"/>
            <a:ext cx="1558290" cy="36830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rPr>
              <a:t>打好专业</a:t>
            </a:r>
            <a:r>
              <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rPr>
              <a:t>基础</a:t>
            </a:r>
            <a:endPar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endParaRPr>
          </a:p>
        </p:txBody>
      </p:sp>
      <p:sp>
        <p:nvSpPr>
          <p:cNvPr id="41" name="文本框2"/>
          <p:cNvSpPr/>
          <p:nvPr/>
        </p:nvSpPr>
        <p:spPr>
          <a:xfrm>
            <a:off x="759175" y="2500141"/>
            <a:ext cx="3455001" cy="922020"/>
          </a:xfrm>
          <a:prstGeom prst="rect">
            <a:avLst/>
          </a:prstGeom>
          <a:ln>
            <a:noFill/>
          </a:ln>
        </p:spPr>
        <p:txBody>
          <a:bodyPr wrap="square">
            <a:spAutoFit/>
          </a:bodyPr>
          <a:lstStyle/>
          <a:p>
            <a:pPr algn="r">
              <a:lnSpc>
                <a:spcPct val="150000"/>
              </a:lnSpc>
              <a:spcBef>
                <a:spcPts val="2950"/>
              </a:spcBef>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编程学习不能停留在学习各种语言的语法规则，而是利用学习的知识进行实战</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编写程序，解决实际问题，完善专业</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基础。</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endParaRPr>
          </a:p>
        </p:txBody>
      </p:sp>
      <p:sp>
        <p:nvSpPr>
          <p:cNvPr id="42" name="文本框1"/>
          <p:cNvSpPr txBox="1"/>
          <p:nvPr/>
        </p:nvSpPr>
        <p:spPr>
          <a:xfrm>
            <a:off x="2426651" y="3796527"/>
            <a:ext cx="1787525" cy="36830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sym typeface="+mn-ea"/>
              </a:rPr>
              <a:t>大数据技术学习</a:t>
            </a:r>
            <a:endParaRPr lang="id-ID" b="1" dirty="0">
              <a:solidFill>
                <a:schemeClr val="tx1">
                  <a:lumMod val="65000"/>
                  <a:lumOff val="35000"/>
                </a:schemeClr>
              </a:solidFill>
              <a:latin typeface="华文行楷" panose="02010800040101010101" pitchFamily="2" charset="-122"/>
              <a:ea typeface="华文行楷" panose="02010800040101010101" pitchFamily="2" charset="-122"/>
              <a:cs typeface="+mn-ea"/>
            </a:endParaRPr>
          </a:p>
        </p:txBody>
      </p:sp>
      <p:sp>
        <p:nvSpPr>
          <p:cNvPr id="43" name="文本框2"/>
          <p:cNvSpPr/>
          <p:nvPr/>
        </p:nvSpPr>
        <p:spPr>
          <a:xfrm>
            <a:off x="759175" y="4066925"/>
            <a:ext cx="3455001" cy="1198880"/>
          </a:xfrm>
          <a:prstGeom prst="rect">
            <a:avLst/>
          </a:prstGeom>
          <a:ln>
            <a:noFill/>
          </a:ln>
        </p:spPr>
        <p:txBody>
          <a:bodyPr wrap="square">
            <a:spAutoFit/>
          </a:bodyPr>
          <a:lstStyle/>
          <a:p>
            <a:pPr algn="r">
              <a:lnSpc>
                <a:spcPct val="150000"/>
              </a:lnSpc>
              <a:spcBef>
                <a:spcPts val="2950"/>
              </a:spcBef>
              <a:defRPr/>
            </a:pPr>
            <a:r>
              <a:rPr lang="en-US" altLang="en-US" sz="120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sym typeface="+mn-lt"/>
              </a:rPr>
              <a:t>明确大数据专业学习目标. </a:t>
            </a:r>
            <a:r>
              <a:rPr lang="zh-CN" altLang="en-US" sz="120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sym typeface="+mn-lt"/>
              </a:rPr>
              <a:t>了解</a:t>
            </a:r>
            <a:r>
              <a:rPr lang="en-US" altLang="en-US" sz="120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sym typeface="+mn-lt"/>
              </a:rPr>
              <a:t>使用Java、Python、Scala大数据开发必备编程语言</a:t>
            </a:r>
            <a:r>
              <a:rPr lang="zh-CN" altLang="en-US" sz="120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sym typeface="+mn-lt"/>
              </a:rPr>
              <a:t>以及逐步</a:t>
            </a:r>
            <a:r>
              <a:rPr lang="en-US" altLang="en-US" sz="120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sym typeface="+mn-lt"/>
              </a:rPr>
              <a:t>掌握Hadoop、HBase、Storm、Hive、Spark等大数据处理开发框架</a:t>
            </a:r>
            <a:r>
              <a:rPr lang="zh-CN" altLang="en-US" sz="120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sym typeface="+mn-lt"/>
              </a:rPr>
              <a:t>，为下次大数据实训做好准备。</a:t>
            </a:r>
            <a:endParaRPr kumimoji="0" lang="en-US"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cs"/>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flipH="1">
            <a:off x="0" y="4808306"/>
            <a:ext cx="4631157" cy="2049694"/>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7560844" y="361979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矩形 1"/>
          <p:cNvSpPr/>
          <p:nvPr/>
        </p:nvSpPr>
        <p:spPr>
          <a:xfrm>
            <a:off x="334963" y="368300"/>
            <a:ext cx="11522075" cy="61214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2" name="直接连接符 21"/>
          <p:cNvCxnSpPr/>
          <p:nvPr/>
        </p:nvCxnSpPr>
        <p:spPr>
          <a:xfrm>
            <a:off x="3650910" y="2955696"/>
            <a:ext cx="489018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638869" y="2955696"/>
            <a:ext cx="4914262" cy="9220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rPr>
              <a:t>项目概况</a:t>
            </a:r>
            <a:endParaRPr kumimoji="0" lang="zh-CN" altLang="en-US" sz="5400"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endParaRPr>
          </a:p>
        </p:txBody>
      </p:sp>
      <p:sp>
        <p:nvSpPr>
          <p:cNvPr id="26" name="文本框 25"/>
          <p:cNvSpPr txBox="1"/>
          <p:nvPr/>
        </p:nvSpPr>
        <p:spPr>
          <a:xfrm>
            <a:off x="3150983" y="4021342"/>
            <a:ext cx="5890035" cy="92202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200" noProof="0">
                <a:ln>
                  <a:noFill/>
                </a:ln>
                <a:solidFill>
                  <a:prstClr val="white">
                    <a:lumMod val="50000"/>
                  </a:prstClr>
                </a:solidFill>
                <a:effectLst/>
                <a:uLnTx/>
                <a:uFillTx/>
                <a:latin typeface="等线" panose="02010600030101010101" charset="-122"/>
                <a:ea typeface="等线" panose="02010600030101010101" charset="-122"/>
                <a:sym typeface="+mn-ea"/>
              </a:rPr>
              <a:t>Love To Travel is a new generation of tourism service product focusing on building an ecological model of tourism resources, aiming at creating personalized and immersive tourism experience for you.</a:t>
            </a:r>
            <a:endParaRPr kumimoji="0" lang="en-US" altLang="zh-CN" sz="1200" b="0"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28" name="椭圆 27"/>
          <p:cNvSpPr/>
          <p:nvPr/>
        </p:nvSpPr>
        <p:spPr>
          <a:xfrm>
            <a:off x="5387754" y="1338433"/>
            <a:ext cx="1416492" cy="1416492"/>
          </a:xfrm>
          <a:prstGeom prst="ellipse">
            <a:avLst/>
          </a:pr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badi" panose="020B0604020104020204" pitchFamily="34" charset="0"/>
                <a:ea typeface="等线" panose="02010600030101010101" charset="-122"/>
                <a:cs typeface="+mn-cs"/>
              </a:rPr>
              <a:t>01</a:t>
            </a:r>
            <a:endParaRPr kumimoji="0" lang="zh-CN" altLang="en-US" sz="4800" b="0" i="0" u="none" strike="noStrike" kern="1200" cap="none" spc="0" normalizeH="0" baseline="0" noProof="0" dirty="0">
              <a:ln>
                <a:noFill/>
              </a:ln>
              <a:solidFill>
                <a:prstClr val="white"/>
              </a:solidFill>
              <a:effectLst/>
              <a:uLnTx/>
              <a:uFillTx/>
              <a:latin typeface="Abadi" panose="020B0604020104020204" pitchFamily="34" charset="0"/>
              <a:ea typeface="等线" panose="02010600030101010101" charset="-122"/>
              <a:cs typeface="+mn-cs"/>
            </a:endParaRPr>
          </a:p>
        </p:txBody>
      </p:sp>
      <p:cxnSp>
        <p:nvCxnSpPr>
          <p:cNvPr id="30" name="直接连接符 29"/>
          <p:cNvCxnSpPr/>
          <p:nvPr/>
        </p:nvCxnSpPr>
        <p:spPr>
          <a:xfrm>
            <a:off x="3650910" y="3905404"/>
            <a:ext cx="489018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480010" y="1867853"/>
            <a:ext cx="635638"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任意多边形: 形状 17"/>
          <p:cNvSpPr/>
          <p:nvPr/>
        </p:nvSpPr>
        <p:spPr>
          <a:xfrm flipH="1">
            <a:off x="52070" y="4588596"/>
            <a:ext cx="4631157" cy="2049694"/>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7612914" y="340008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2"/>
          <p:cNvSpPr/>
          <p:nvPr/>
        </p:nvSpPr>
        <p:spPr>
          <a:xfrm>
            <a:off x="1115695" y="918845"/>
            <a:ext cx="9603740" cy="2030095"/>
          </a:xfrm>
          <a:prstGeom prst="rect">
            <a:avLst/>
          </a:prstGeom>
          <a:ln>
            <a:noFill/>
          </a:ln>
        </p:spPr>
        <p:txBody>
          <a:bodyPr wrap="square">
            <a:spAutoFit/>
          </a:bodyPr>
          <a:lstStyle/>
          <a:p>
            <a:pPr marL="0" marR="0" lvl="0" algn="l" defTabSz="914400" rtl="0" eaLnBrk="1" fontAlgn="auto" latinLnBrk="0" hangingPunct="1">
              <a:lnSpc>
                <a:spcPct val="150000"/>
              </a:lnSpc>
              <a:spcBef>
                <a:spcPts val="2950"/>
              </a:spcBef>
              <a:spcAft>
                <a:spcPts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等线 Light" panose="02010600030101010101" pitchFamily="2" charset="-122"/>
                <a:ea typeface="等线 Light" panose="02010600030101010101" pitchFamily="2" charset="-122"/>
                <a:cs typeface="+mn-ea"/>
                <a:sym typeface="+mn-lt"/>
              </a:rPr>
              <a:t> </a:t>
            </a:r>
            <a:r>
              <a:rPr kumimoji="0" lang="en-US" altLang="zh-CN" sz="1400" b="0" i="0" u="none" strike="noStrike" kern="1200" cap="none" spc="0" normalizeH="0" baseline="0" noProof="0" dirty="0">
                <a:ln>
                  <a:noFill/>
                </a:ln>
                <a:solidFill>
                  <a:schemeClr val="tx1"/>
                </a:solidFill>
                <a:effectLst/>
                <a:uLnTx/>
                <a:uFillTx/>
                <a:latin typeface="等线 Light" panose="02010600030101010101" pitchFamily="2" charset="-122"/>
                <a:ea typeface="等线 Light" panose="02010600030101010101" pitchFamily="2" charset="-122"/>
                <a:cs typeface="+mn-ea"/>
                <a:sym typeface="+mn-lt"/>
              </a:rPr>
              <a:t>    </a:t>
            </a:r>
            <a:r>
              <a:rPr kumimoji="0" lang="zh-CN" altLang="en-US" sz="1400" b="0" i="0" u="none" strike="noStrike" kern="1200" cap="none" spc="0" normalizeH="0" baseline="0" noProof="0" dirty="0">
                <a:ln>
                  <a:noFill/>
                </a:ln>
                <a:solidFill>
                  <a:schemeClr val="tx1"/>
                </a:solidFill>
                <a:effectLst/>
                <a:uLnTx/>
                <a:uFillTx/>
                <a:latin typeface="等线 Light" panose="02010600030101010101" pitchFamily="2" charset="-122"/>
                <a:ea typeface="等线 Light" panose="02010600030101010101" pitchFamily="2" charset="-122"/>
                <a:cs typeface="+mn-ea"/>
                <a:sym typeface="+mn-lt"/>
              </a:rPr>
              <a:t>爱旅游是一个旅游社交平台，旨在让用户能够分享自己的旅游经历，获取旅游资讯，结交志同道合的旅游爱好者。旅游是当前最受欢迎的休闲方式之一，随着人们生活水平的提高，越来越多的人开始走出家门，去探索世界的各个角落。与此同时，互联网的普及也为旅游行业带来了巨大的变革，旅游信息的获取和分享已经不再局限于传统媒体和旅游机构，而是向着更加开放、自由、互动的方向发展。在这样的市场背景下，我们的团队经过调研和分析，发现当前市场上已有的旅游社交平台大多存在内容质量不高、用户活跃度不足等问题。因此，我们打造</a:t>
            </a:r>
            <a:r>
              <a:rPr kumimoji="0" lang="zh-CN" altLang="en-US" sz="1400" b="0" i="0" u="none" strike="noStrike" kern="1200" cap="none" spc="0" normalizeH="0" baseline="0" noProof="0" dirty="0">
                <a:ln>
                  <a:noFill/>
                </a:ln>
                <a:solidFill>
                  <a:schemeClr val="tx1"/>
                </a:solidFill>
                <a:effectLst/>
                <a:uLnTx/>
                <a:uFillTx/>
                <a:latin typeface="等线 Light" panose="02010600030101010101" pitchFamily="2" charset="-122"/>
                <a:ea typeface="等线 Light" panose="02010600030101010101" pitchFamily="2" charset="-122"/>
                <a:cs typeface="+mn-ea"/>
                <a:sym typeface="+mn-lt"/>
              </a:rPr>
              <a:t>了一个更加优质、更加活跃的旅游社交平台。</a:t>
            </a:r>
            <a:endParaRPr kumimoji="0" lang="zh-CN" altLang="en-US" sz="1400" b="0" i="0" u="none" strike="noStrike" kern="1200" cap="none" spc="0" normalizeH="0" baseline="0" noProof="0" dirty="0">
              <a:ln>
                <a:noFill/>
              </a:ln>
              <a:solidFill>
                <a:schemeClr val="tx1"/>
              </a:solidFill>
              <a:effectLst/>
              <a:uLnTx/>
              <a:uFillTx/>
              <a:latin typeface="等线 Light" panose="02010600030101010101" pitchFamily="2" charset="-122"/>
              <a:ea typeface="等线 Light" panose="02010600030101010101" pitchFamily="2" charset="-122"/>
              <a:cs typeface="+mn-ea"/>
              <a:sym typeface="+mn-lt"/>
            </a:endParaRPr>
          </a:p>
        </p:txBody>
      </p:sp>
      <p:sp>
        <p:nvSpPr>
          <p:cNvPr id="23" name="文本框 22"/>
          <p:cNvSpPr txBox="1"/>
          <p:nvPr/>
        </p:nvSpPr>
        <p:spPr>
          <a:xfrm>
            <a:off x="3046527" y="265160"/>
            <a:ext cx="2585720" cy="645160"/>
          </a:xfrm>
          <a:prstGeom prst="rect">
            <a:avLst/>
          </a:prstGeom>
          <a:noFill/>
        </p:spPr>
        <p:txBody>
          <a:bodyPr wrap="none"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zh-CN" altLang="en-US" sz="3600" b="1"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rPr>
              <a:t>项目</a:t>
            </a:r>
            <a:r>
              <a:rPr kumimoji="0" lang="zh-CN" altLang="en-US" sz="3600" b="1"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rPr>
              <a:t>简介</a:t>
            </a:r>
            <a:endParaRPr kumimoji="0" lang="zh-CN" altLang="en-US" sz="3600" b="1"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endParaRPr>
          </a:p>
        </p:txBody>
      </p:sp>
      <p:sp>
        <p:nvSpPr>
          <p:cNvPr id="24" name="Freeform 152"/>
          <p:cNvSpPr>
            <a:spLocks noEditPoints="1"/>
          </p:cNvSpPr>
          <p:nvPr/>
        </p:nvSpPr>
        <p:spPr bwMode="auto">
          <a:xfrm>
            <a:off x="1778672" y="2870596"/>
            <a:ext cx="548665" cy="456049"/>
          </a:xfrm>
          <a:custGeom>
            <a:avLst/>
            <a:gdLst>
              <a:gd name="T0" fmla="*/ 194 w 199"/>
              <a:gd name="T1" fmla="*/ 29 h 199"/>
              <a:gd name="T2" fmla="*/ 184 w 199"/>
              <a:gd name="T3" fmla="*/ 28 h 199"/>
              <a:gd name="T4" fmla="*/ 129 w 199"/>
              <a:gd name="T5" fmla="*/ 38 h 199"/>
              <a:gd name="T6" fmla="*/ 181 w 199"/>
              <a:gd name="T7" fmla="*/ 22 h 199"/>
              <a:gd name="T8" fmla="*/ 185 w 199"/>
              <a:gd name="T9" fmla="*/ 18 h 199"/>
              <a:gd name="T10" fmla="*/ 181 w 199"/>
              <a:gd name="T11" fmla="*/ 14 h 199"/>
              <a:gd name="T12" fmla="*/ 120 w 199"/>
              <a:gd name="T13" fmla="*/ 34 h 199"/>
              <a:gd name="T14" fmla="*/ 173 w 199"/>
              <a:gd name="T15" fmla="*/ 8 h 199"/>
              <a:gd name="T16" fmla="*/ 176 w 199"/>
              <a:gd name="T17" fmla="*/ 4 h 199"/>
              <a:gd name="T18" fmla="*/ 172 w 199"/>
              <a:gd name="T19" fmla="*/ 0 h 199"/>
              <a:gd name="T20" fmla="*/ 100 w 199"/>
              <a:gd name="T21" fmla="*/ 48 h 199"/>
              <a:gd name="T22" fmla="*/ 28 w 199"/>
              <a:gd name="T23" fmla="*/ 0 h 199"/>
              <a:gd name="T24" fmla="*/ 23 w 199"/>
              <a:gd name="T25" fmla="*/ 4 h 199"/>
              <a:gd name="T26" fmla="*/ 26 w 199"/>
              <a:gd name="T27" fmla="*/ 8 h 199"/>
              <a:gd name="T28" fmla="*/ 79 w 199"/>
              <a:gd name="T29" fmla="*/ 35 h 199"/>
              <a:gd name="T30" fmla="*/ 19 w 199"/>
              <a:gd name="T31" fmla="*/ 15 h 199"/>
              <a:gd name="T32" fmla="*/ 14 w 199"/>
              <a:gd name="T33" fmla="*/ 18 h 199"/>
              <a:gd name="T34" fmla="*/ 18 w 199"/>
              <a:gd name="T35" fmla="*/ 23 h 199"/>
              <a:gd name="T36" fmla="*/ 70 w 199"/>
              <a:gd name="T37" fmla="*/ 38 h 199"/>
              <a:gd name="T38" fmla="*/ 15 w 199"/>
              <a:gd name="T39" fmla="*/ 28 h 199"/>
              <a:gd name="T40" fmla="*/ 6 w 199"/>
              <a:gd name="T41" fmla="*/ 29 h 199"/>
              <a:gd name="T42" fmla="*/ 1 w 199"/>
              <a:gd name="T43" fmla="*/ 35 h 199"/>
              <a:gd name="T44" fmla="*/ 11 w 199"/>
              <a:gd name="T45" fmla="*/ 168 h 199"/>
              <a:gd name="T46" fmla="*/ 16 w 199"/>
              <a:gd name="T47" fmla="*/ 173 h 199"/>
              <a:gd name="T48" fmla="*/ 96 w 199"/>
              <a:gd name="T49" fmla="*/ 197 h 199"/>
              <a:gd name="T50" fmla="*/ 100 w 199"/>
              <a:gd name="T51" fmla="*/ 199 h 199"/>
              <a:gd name="T52" fmla="*/ 102 w 199"/>
              <a:gd name="T53" fmla="*/ 198 h 199"/>
              <a:gd name="T54" fmla="*/ 104 w 199"/>
              <a:gd name="T55" fmla="*/ 197 h 199"/>
              <a:gd name="T56" fmla="*/ 183 w 199"/>
              <a:gd name="T57" fmla="*/ 173 h 199"/>
              <a:gd name="T58" fmla="*/ 189 w 199"/>
              <a:gd name="T59" fmla="*/ 168 h 199"/>
              <a:gd name="T60" fmla="*/ 199 w 199"/>
              <a:gd name="T61" fmla="*/ 35 h 199"/>
              <a:gd name="T62" fmla="*/ 194 w 199"/>
              <a:gd name="T63" fmla="*/ 29 h 199"/>
              <a:gd name="T64" fmla="*/ 94 w 199"/>
              <a:gd name="T65" fmla="*/ 182 h 199"/>
              <a:gd name="T66" fmla="*/ 22 w 199"/>
              <a:gd name="T67" fmla="*/ 161 h 199"/>
              <a:gd name="T68" fmla="*/ 13 w 199"/>
              <a:gd name="T69" fmla="*/ 40 h 199"/>
              <a:gd name="T70" fmla="*/ 15 w 199"/>
              <a:gd name="T71" fmla="*/ 40 h 199"/>
              <a:gd name="T72" fmla="*/ 94 w 199"/>
              <a:gd name="T73" fmla="*/ 61 h 199"/>
              <a:gd name="T74" fmla="*/ 94 w 199"/>
              <a:gd name="T75" fmla="*/ 182 h 199"/>
              <a:gd name="T76" fmla="*/ 177 w 199"/>
              <a:gd name="T77" fmla="*/ 161 h 199"/>
              <a:gd name="T78" fmla="*/ 106 w 199"/>
              <a:gd name="T79" fmla="*/ 182 h 199"/>
              <a:gd name="T80" fmla="*/ 106 w 199"/>
              <a:gd name="T81" fmla="*/ 61 h 199"/>
              <a:gd name="T82" fmla="*/ 184 w 199"/>
              <a:gd name="T83" fmla="*/ 40 h 199"/>
              <a:gd name="T84" fmla="*/ 186 w 199"/>
              <a:gd name="T85" fmla="*/ 40 h 199"/>
              <a:gd name="T86" fmla="*/ 177 w 199"/>
              <a:gd name="T87" fmla="*/ 16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9" h="199">
                <a:moveTo>
                  <a:pt x="194" y="29"/>
                </a:moveTo>
                <a:cubicBezTo>
                  <a:pt x="193" y="28"/>
                  <a:pt x="190" y="28"/>
                  <a:pt x="184" y="28"/>
                </a:cubicBezTo>
                <a:cubicBezTo>
                  <a:pt x="173" y="28"/>
                  <a:pt x="154" y="30"/>
                  <a:pt x="129" y="38"/>
                </a:cubicBezTo>
                <a:cubicBezTo>
                  <a:pt x="155" y="24"/>
                  <a:pt x="181" y="22"/>
                  <a:pt x="181" y="22"/>
                </a:cubicBezTo>
                <a:cubicBezTo>
                  <a:pt x="183" y="22"/>
                  <a:pt x="185" y="20"/>
                  <a:pt x="185" y="18"/>
                </a:cubicBezTo>
                <a:cubicBezTo>
                  <a:pt x="185" y="16"/>
                  <a:pt x="183" y="14"/>
                  <a:pt x="181" y="14"/>
                </a:cubicBezTo>
                <a:cubicBezTo>
                  <a:pt x="179" y="15"/>
                  <a:pt x="148" y="16"/>
                  <a:pt x="120" y="34"/>
                </a:cubicBezTo>
                <a:cubicBezTo>
                  <a:pt x="141" y="14"/>
                  <a:pt x="173" y="8"/>
                  <a:pt x="173" y="8"/>
                </a:cubicBezTo>
                <a:cubicBezTo>
                  <a:pt x="175" y="8"/>
                  <a:pt x="177" y="6"/>
                  <a:pt x="176" y="4"/>
                </a:cubicBezTo>
                <a:cubicBezTo>
                  <a:pt x="176" y="1"/>
                  <a:pt x="174" y="0"/>
                  <a:pt x="172" y="0"/>
                </a:cubicBezTo>
                <a:cubicBezTo>
                  <a:pt x="169" y="1"/>
                  <a:pt x="119" y="10"/>
                  <a:pt x="100" y="48"/>
                </a:cubicBezTo>
                <a:cubicBezTo>
                  <a:pt x="80" y="11"/>
                  <a:pt x="30" y="1"/>
                  <a:pt x="28" y="0"/>
                </a:cubicBezTo>
                <a:cubicBezTo>
                  <a:pt x="25" y="0"/>
                  <a:pt x="23" y="1"/>
                  <a:pt x="23" y="4"/>
                </a:cubicBezTo>
                <a:cubicBezTo>
                  <a:pt x="22" y="6"/>
                  <a:pt x="24" y="8"/>
                  <a:pt x="26" y="8"/>
                </a:cubicBezTo>
                <a:cubicBezTo>
                  <a:pt x="27" y="8"/>
                  <a:pt x="58" y="14"/>
                  <a:pt x="79" y="35"/>
                </a:cubicBezTo>
                <a:cubicBezTo>
                  <a:pt x="51" y="16"/>
                  <a:pt x="20" y="15"/>
                  <a:pt x="19" y="15"/>
                </a:cubicBezTo>
                <a:cubicBezTo>
                  <a:pt x="16" y="14"/>
                  <a:pt x="15" y="16"/>
                  <a:pt x="14" y="18"/>
                </a:cubicBezTo>
                <a:cubicBezTo>
                  <a:pt x="14" y="21"/>
                  <a:pt x="16" y="22"/>
                  <a:pt x="18" y="23"/>
                </a:cubicBezTo>
                <a:cubicBezTo>
                  <a:pt x="19" y="23"/>
                  <a:pt x="45" y="24"/>
                  <a:pt x="70" y="38"/>
                </a:cubicBezTo>
                <a:cubicBezTo>
                  <a:pt x="45" y="30"/>
                  <a:pt x="26" y="28"/>
                  <a:pt x="15" y="28"/>
                </a:cubicBezTo>
                <a:cubicBezTo>
                  <a:pt x="9" y="28"/>
                  <a:pt x="6" y="29"/>
                  <a:pt x="6" y="29"/>
                </a:cubicBezTo>
                <a:cubicBezTo>
                  <a:pt x="3" y="29"/>
                  <a:pt x="0" y="32"/>
                  <a:pt x="1" y="35"/>
                </a:cubicBezTo>
                <a:cubicBezTo>
                  <a:pt x="11" y="168"/>
                  <a:pt x="11" y="168"/>
                  <a:pt x="11" y="168"/>
                </a:cubicBezTo>
                <a:cubicBezTo>
                  <a:pt x="11" y="171"/>
                  <a:pt x="13" y="173"/>
                  <a:pt x="16" y="173"/>
                </a:cubicBezTo>
                <a:cubicBezTo>
                  <a:pt x="66" y="175"/>
                  <a:pt x="96" y="197"/>
                  <a:pt x="96" y="197"/>
                </a:cubicBezTo>
                <a:cubicBezTo>
                  <a:pt x="97" y="198"/>
                  <a:pt x="98" y="199"/>
                  <a:pt x="100" y="199"/>
                </a:cubicBezTo>
                <a:cubicBezTo>
                  <a:pt x="101" y="199"/>
                  <a:pt x="101" y="198"/>
                  <a:pt x="102" y="198"/>
                </a:cubicBezTo>
                <a:cubicBezTo>
                  <a:pt x="103" y="198"/>
                  <a:pt x="103" y="197"/>
                  <a:pt x="104" y="197"/>
                </a:cubicBezTo>
                <a:cubicBezTo>
                  <a:pt x="107" y="194"/>
                  <a:pt x="137" y="175"/>
                  <a:pt x="183" y="173"/>
                </a:cubicBezTo>
                <a:cubicBezTo>
                  <a:pt x="186" y="173"/>
                  <a:pt x="188" y="171"/>
                  <a:pt x="189" y="168"/>
                </a:cubicBezTo>
                <a:cubicBezTo>
                  <a:pt x="199" y="35"/>
                  <a:pt x="199" y="35"/>
                  <a:pt x="199" y="35"/>
                </a:cubicBezTo>
                <a:cubicBezTo>
                  <a:pt x="199" y="32"/>
                  <a:pt x="197" y="29"/>
                  <a:pt x="194" y="29"/>
                </a:cubicBezTo>
                <a:close/>
                <a:moveTo>
                  <a:pt x="94" y="182"/>
                </a:moveTo>
                <a:cubicBezTo>
                  <a:pt x="81" y="175"/>
                  <a:pt x="56" y="164"/>
                  <a:pt x="22" y="161"/>
                </a:cubicBezTo>
                <a:cubicBezTo>
                  <a:pt x="13" y="40"/>
                  <a:pt x="13" y="40"/>
                  <a:pt x="13" y="40"/>
                </a:cubicBezTo>
                <a:cubicBezTo>
                  <a:pt x="14" y="40"/>
                  <a:pt x="14" y="40"/>
                  <a:pt x="15" y="40"/>
                </a:cubicBezTo>
                <a:cubicBezTo>
                  <a:pt x="29" y="40"/>
                  <a:pt x="57" y="43"/>
                  <a:pt x="94" y="61"/>
                </a:cubicBezTo>
                <a:lnTo>
                  <a:pt x="94" y="182"/>
                </a:lnTo>
                <a:close/>
                <a:moveTo>
                  <a:pt x="177" y="161"/>
                </a:moveTo>
                <a:cubicBezTo>
                  <a:pt x="143" y="164"/>
                  <a:pt x="118" y="175"/>
                  <a:pt x="106" y="182"/>
                </a:cubicBezTo>
                <a:cubicBezTo>
                  <a:pt x="106" y="61"/>
                  <a:pt x="106" y="61"/>
                  <a:pt x="106" y="61"/>
                </a:cubicBezTo>
                <a:cubicBezTo>
                  <a:pt x="142" y="43"/>
                  <a:pt x="170" y="40"/>
                  <a:pt x="184" y="40"/>
                </a:cubicBezTo>
                <a:cubicBezTo>
                  <a:pt x="185" y="40"/>
                  <a:pt x="186" y="40"/>
                  <a:pt x="186" y="40"/>
                </a:cubicBezTo>
                <a:lnTo>
                  <a:pt x="177" y="161"/>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微软雅黑" panose="020B0503020204020204" pitchFamily="34" charset="-122"/>
              <a:cs typeface="+mn-cs"/>
            </a:endParaRPr>
          </a:p>
        </p:txBody>
      </p:sp>
      <p:sp>
        <p:nvSpPr>
          <p:cNvPr id="3" name="燕尾形箭头 12"/>
          <p:cNvSpPr/>
          <p:nvPr/>
        </p:nvSpPr>
        <p:spPr>
          <a:xfrm>
            <a:off x="1347443" y="3968431"/>
            <a:ext cx="9752525" cy="271685"/>
          </a:xfrm>
          <a:prstGeom prst="notchedRightArrow">
            <a:avLst/>
          </a:pr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anchor="ctr"/>
          <a:p>
            <a:pPr marL="0" marR="0" lvl="0" indent="0" algn="ctr" defTabSz="1086485" rtl="0" eaLnBrk="1" fontAlgn="auto" latinLnBrk="0" hangingPunct="1">
              <a:lnSpc>
                <a:spcPct val="100000"/>
              </a:lnSpc>
              <a:spcBef>
                <a:spcPts val="0"/>
              </a:spcBef>
              <a:spcAft>
                <a:spcPts val="0"/>
              </a:spcAft>
              <a:buClrTx/>
              <a:buSzTx/>
              <a:buFontTx/>
              <a:buNone/>
              <a:defRPr/>
            </a:pPr>
            <a:endParaRPr kumimoji="0" lang="zh-CN" altLang="en-US" sz="294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椭圆 7"/>
          <p:cNvSpPr/>
          <p:nvPr/>
        </p:nvSpPr>
        <p:spPr>
          <a:xfrm>
            <a:off x="1766320" y="3071085"/>
            <a:ext cx="1928538" cy="1929236"/>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prstClr val="white"/>
              </a:solidFill>
              <a:latin typeface="等线" panose="02010600030101010101" charset="-122"/>
              <a:ea typeface="等线" panose="02010600030101010101" charset="-122"/>
            </a:endParaRPr>
          </a:p>
        </p:txBody>
      </p:sp>
      <p:sp>
        <p:nvSpPr>
          <p:cNvPr id="9" name="椭圆 8"/>
          <p:cNvSpPr/>
          <p:nvPr/>
        </p:nvSpPr>
        <p:spPr>
          <a:xfrm>
            <a:off x="1771257" y="2855899"/>
            <a:ext cx="766719" cy="766996"/>
          </a:xfrm>
          <a:prstGeom prst="ellipse">
            <a:avLst/>
          </a:prstGeom>
          <a:solidFill>
            <a:srgbClr val="C1B2B5"/>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45" tIns="54323" rIns="108645" bIns="54323"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85" b="0" i="0" u="none" strike="noStrike" kern="1200" cap="none" spc="0" normalizeH="0" baseline="0" noProof="0" dirty="0">
              <a:ln>
                <a:noFill/>
              </a:ln>
              <a:solidFill>
                <a:prstClr val="black">
                  <a:lumMod val="65000"/>
                  <a:lumOff val="35000"/>
                </a:prstClr>
              </a:solidFill>
              <a:effectLst/>
              <a:uLnTx/>
              <a:uFillTx/>
              <a:latin typeface="Arial" panose="020B0604020202020204"/>
              <a:ea typeface="微软雅黑" panose="020B0503020204020204" pitchFamily="34" charset="-122"/>
              <a:cs typeface="+mn-cs"/>
            </a:endParaRPr>
          </a:p>
        </p:txBody>
      </p:sp>
      <p:sp>
        <p:nvSpPr>
          <p:cNvPr id="4" name="Freeform 34"/>
          <p:cNvSpPr>
            <a:spLocks noEditPoints="1"/>
          </p:cNvSpPr>
          <p:nvPr/>
        </p:nvSpPr>
        <p:spPr bwMode="auto">
          <a:xfrm>
            <a:off x="1981009" y="3035228"/>
            <a:ext cx="397111" cy="407709"/>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p:spPr>
        <p:txBody>
          <a:bodyPr vert="horz" wrap="square" lIns="108645" tIns="54323" rIns="108645" bIns="54323"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85"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pitchFamily="34" charset="-122"/>
              <a:cs typeface="+mn-cs"/>
            </a:endParaRPr>
          </a:p>
        </p:txBody>
      </p:sp>
      <p:sp>
        <p:nvSpPr>
          <p:cNvPr id="13" name="椭圆 12"/>
          <p:cNvSpPr/>
          <p:nvPr/>
        </p:nvSpPr>
        <p:spPr>
          <a:xfrm>
            <a:off x="5137765" y="3071085"/>
            <a:ext cx="1928538" cy="1929236"/>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prstClr val="white"/>
              </a:solidFill>
              <a:latin typeface="等线" panose="02010600030101010101" charset="-122"/>
              <a:ea typeface="等线" panose="02010600030101010101" charset="-122"/>
            </a:endParaRPr>
          </a:p>
        </p:txBody>
      </p:sp>
      <p:sp>
        <p:nvSpPr>
          <p:cNvPr id="16" name="椭圆 15"/>
          <p:cNvSpPr/>
          <p:nvPr/>
        </p:nvSpPr>
        <p:spPr>
          <a:xfrm>
            <a:off x="5142702" y="2855899"/>
            <a:ext cx="766719" cy="766996"/>
          </a:xfrm>
          <a:prstGeom prst="ellipse">
            <a:avLst/>
          </a:prstGeom>
          <a:solidFill>
            <a:srgbClr val="E0B5AE"/>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45" tIns="54323" rIns="108645" bIns="54323"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85" b="0" i="0" u="none" strike="noStrike" kern="1200" cap="none" spc="0" normalizeH="0" baseline="0" noProof="0" dirty="0">
              <a:ln>
                <a:noFill/>
              </a:ln>
              <a:solidFill>
                <a:prstClr val="black">
                  <a:lumMod val="65000"/>
                  <a:lumOff val="35000"/>
                </a:prstClr>
              </a:solidFill>
              <a:effectLst/>
              <a:uLnTx/>
              <a:uFillTx/>
              <a:latin typeface="Arial" panose="020B0604020202020204"/>
              <a:ea typeface="微软雅黑" panose="020B0503020204020204" pitchFamily="34" charset="-122"/>
              <a:cs typeface="+mn-cs"/>
            </a:endParaRPr>
          </a:p>
        </p:txBody>
      </p:sp>
      <p:sp>
        <p:nvSpPr>
          <p:cNvPr id="17" name="Freeform 34"/>
          <p:cNvSpPr>
            <a:spLocks noEditPoints="1"/>
          </p:cNvSpPr>
          <p:nvPr/>
        </p:nvSpPr>
        <p:spPr bwMode="auto">
          <a:xfrm>
            <a:off x="5352454" y="3035228"/>
            <a:ext cx="397111" cy="407709"/>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p:spPr>
        <p:txBody>
          <a:bodyPr vert="horz" wrap="square" lIns="108645" tIns="54323" rIns="108645" bIns="54323"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85"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pitchFamily="34" charset="-122"/>
              <a:cs typeface="+mn-cs"/>
            </a:endParaRPr>
          </a:p>
        </p:txBody>
      </p:sp>
      <p:sp>
        <p:nvSpPr>
          <p:cNvPr id="5" name="椭圆 4"/>
          <p:cNvSpPr/>
          <p:nvPr/>
        </p:nvSpPr>
        <p:spPr>
          <a:xfrm>
            <a:off x="8339028" y="3071085"/>
            <a:ext cx="1928538" cy="1929236"/>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prstClr val="white"/>
              </a:solidFill>
              <a:latin typeface="等线" panose="02010600030101010101" charset="-122"/>
              <a:ea typeface="等线" panose="02010600030101010101" charset="-122"/>
            </a:endParaRPr>
          </a:p>
        </p:txBody>
      </p:sp>
      <p:sp>
        <p:nvSpPr>
          <p:cNvPr id="21" name="椭圆 20"/>
          <p:cNvSpPr/>
          <p:nvPr/>
        </p:nvSpPr>
        <p:spPr>
          <a:xfrm>
            <a:off x="8428576" y="2855899"/>
            <a:ext cx="766719" cy="766996"/>
          </a:xfrm>
          <a:prstGeom prst="ellipse">
            <a:avLst/>
          </a:prstGeom>
          <a:solidFill>
            <a:srgbClr val="C1B2B5"/>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45" tIns="54323" rIns="108645" bIns="54323"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85" b="0" i="0" u="none" strike="noStrike" kern="1200" cap="none" spc="0" normalizeH="0" baseline="0" noProof="0" dirty="0">
              <a:ln>
                <a:noFill/>
              </a:ln>
              <a:solidFill>
                <a:prstClr val="black">
                  <a:lumMod val="65000"/>
                  <a:lumOff val="35000"/>
                </a:prstClr>
              </a:solidFill>
              <a:effectLst/>
              <a:uLnTx/>
              <a:uFillTx/>
              <a:latin typeface="Arial" panose="020B0604020202020204"/>
              <a:ea typeface="微软雅黑" panose="020B0503020204020204" pitchFamily="34" charset="-122"/>
              <a:cs typeface="+mn-cs"/>
            </a:endParaRPr>
          </a:p>
        </p:txBody>
      </p:sp>
      <p:sp>
        <p:nvSpPr>
          <p:cNvPr id="6" name="Freeform 34"/>
          <p:cNvSpPr>
            <a:spLocks noEditPoints="1"/>
          </p:cNvSpPr>
          <p:nvPr/>
        </p:nvSpPr>
        <p:spPr bwMode="auto">
          <a:xfrm>
            <a:off x="8638328" y="3035228"/>
            <a:ext cx="397111" cy="407709"/>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p:spPr>
        <p:txBody>
          <a:bodyPr vert="horz" wrap="square" lIns="108645" tIns="54323" rIns="108645" bIns="54323"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85"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pitchFamily="34" charset="-122"/>
              <a:cs typeface="+mn-cs"/>
            </a:endParaRPr>
          </a:p>
        </p:txBody>
      </p:sp>
      <p:sp>
        <p:nvSpPr>
          <p:cNvPr id="7" name="文本框1"/>
          <p:cNvSpPr txBox="1"/>
          <p:nvPr/>
        </p:nvSpPr>
        <p:spPr>
          <a:xfrm>
            <a:off x="1652258" y="5092094"/>
            <a:ext cx="2073275" cy="368300"/>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id-ID" b="1" dirty="0">
                <a:solidFill>
                  <a:schemeClr val="tx1">
                    <a:lumMod val="65000"/>
                    <a:lumOff val="35000"/>
                  </a:schemeClr>
                </a:solidFill>
                <a:latin typeface="华文行楷" panose="02010800040101010101" pitchFamily="2" charset="-122"/>
                <a:ea typeface="华文行楷" panose="02010800040101010101" pitchFamily="2" charset="-122"/>
                <a:cs typeface="+mn-ea"/>
              </a:rPr>
              <a:t>个性推荐</a:t>
            </a:r>
            <a:r>
              <a:rPr lang="en-US" altLang="zh-CN" b="1" dirty="0">
                <a:solidFill>
                  <a:schemeClr val="tx1">
                    <a:lumMod val="65000"/>
                    <a:lumOff val="35000"/>
                  </a:schemeClr>
                </a:solidFill>
                <a:latin typeface="华文行楷" panose="02010800040101010101" pitchFamily="2" charset="-122"/>
                <a:ea typeface="华文行楷" panose="02010800040101010101" pitchFamily="2" charset="-122"/>
                <a:cs typeface="+mn-ea"/>
              </a:rPr>
              <a:t> </a:t>
            </a:r>
            <a:r>
              <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rPr>
              <a:t>精准</a:t>
            </a:r>
            <a:r>
              <a:rPr lang="zh-CN" altLang="id-ID" b="1" dirty="0">
                <a:solidFill>
                  <a:schemeClr val="tx1">
                    <a:lumMod val="65000"/>
                    <a:lumOff val="35000"/>
                  </a:schemeClr>
                </a:solidFill>
                <a:latin typeface="华文行楷" panose="02010800040101010101" pitchFamily="2" charset="-122"/>
                <a:ea typeface="华文行楷" panose="02010800040101010101" pitchFamily="2" charset="-122"/>
                <a:cs typeface="+mn-ea"/>
              </a:rPr>
              <a:t>服务</a:t>
            </a:r>
            <a:endParaRPr lang="zh-CN" altLang="id-ID" b="1" dirty="0">
              <a:solidFill>
                <a:schemeClr val="tx1">
                  <a:lumMod val="65000"/>
                  <a:lumOff val="35000"/>
                </a:schemeClr>
              </a:solidFill>
              <a:latin typeface="华文行楷" panose="02010800040101010101" pitchFamily="2" charset="-122"/>
              <a:ea typeface="华文行楷" panose="02010800040101010101" pitchFamily="2" charset="-122"/>
              <a:cs typeface="+mn-ea"/>
            </a:endParaRPr>
          </a:p>
        </p:txBody>
      </p:sp>
      <p:sp>
        <p:nvSpPr>
          <p:cNvPr id="51" name="文本框2"/>
          <p:cNvSpPr/>
          <p:nvPr/>
        </p:nvSpPr>
        <p:spPr>
          <a:xfrm>
            <a:off x="1457960" y="5330825"/>
            <a:ext cx="2638425" cy="1060450"/>
          </a:xfrm>
          <a:prstGeom prst="rect">
            <a:avLst/>
          </a:prstGeom>
        </p:spPr>
        <p:txBody>
          <a:bodyPr wrap="square">
            <a:spAutoFit/>
          </a:bodyPr>
          <a:p>
            <a:pPr algn="ctr">
              <a:lnSpc>
                <a:spcPct val="150000"/>
              </a:lnSpc>
              <a:spcBef>
                <a:spcPts val="2950"/>
              </a:spcBef>
              <a:defRPr/>
            </a:pPr>
            <a:r>
              <a:rPr lang="zh-CN" altLang="en-US" sz="1400" noProof="0" dirty="0">
                <a:ln>
                  <a:noFill/>
                </a:ln>
                <a:solidFill>
                  <a:schemeClr val="tx1"/>
                </a:solidFill>
                <a:effectLst/>
                <a:uLnTx/>
                <a:uFillTx/>
                <a:latin typeface="等线 Light" panose="02010600030101010101" pitchFamily="2" charset="-122"/>
                <a:ea typeface="等线 Light" panose="02010600030101010101" pitchFamily="2" charset="-122"/>
                <a:cs typeface="+mn-ea"/>
                <a:sym typeface="+mn-lt"/>
              </a:rPr>
              <a:t>通过实时推荐系统帮助用户找到感兴趣但是不易找到的信息或商品，提供个性化服务。</a:t>
            </a:r>
            <a:endParaRPr kumimoji="0" lang="zh-CN" altLang="en-US" sz="1400" b="0" i="0" u="none" strike="noStrike" kern="1200" cap="none" spc="0" normalizeH="0" baseline="0" noProof="0" dirty="0">
              <a:ln>
                <a:noFill/>
              </a:ln>
              <a:solidFill>
                <a:schemeClr val="tx1"/>
              </a:solidFill>
              <a:effectLst/>
              <a:uLnTx/>
              <a:uFillTx/>
              <a:latin typeface="等线 Light" panose="02010600030101010101" pitchFamily="2" charset="-122"/>
              <a:ea typeface="等线 Light" panose="02010600030101010101" pitchFamily="2" charset="-122"/>
              <a:cs typeface="+mn-ea"/>
              <a:sym typeface="+mn-lt"/>
            </a:endParaRPr>
          </a:p>
        </p:txBody>
      </p:sp>
      <p:sp>
        <p:nvSpPr>
          <p:cNvPr id="52" name="文本框1"/>
          <p:cNvSpPr txBox="1"/>
          <p:nvPr/>
        </p:nvSpPr>
        <p:spPr>
          <a:xfrm>
            <a:off x="5055035" y="5092094"/>
            <a:ext cx="2073275" cy="368300"/>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rPr>
              <a:t>行程制定</a:t>
            </a:r>
            <a:r>
              <a:rPr lang="en-US" altLang="zh-CN" b="1" dirty="0">
                <a:solidFill>
                  <a:schemeClr val="tx1">
                    <a:lumMod val="65000"/>
                    <a:lumOff val="35000"/>
                  </a:schemeClr>
                </a:solidFill>
                <a:latin typeface="华文行楷" panose="02010800040101010101" pitchFamily="2" charset="-122"/>
                <a:ea typeface="华文行楷" panose="02010800040101010101" pitchFamily="2" charset="-122"/>
                <a:cs typeface="+mn-ea"/>
              </a:rPr>
              <a:t> </a:t>
            </a:r>
            <a:r>
              <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rPr>
              <a:t>贴心服务</a:t>
            </a:r>
            <a:endPar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endParaRPr>
          </a:p>
        </p:txBody>
      </p:sp>
      <p:sp>
        <p:nvSpPr>
          <p:cNvPr id="53" name="文本框2"/>
          <p:cNvSpPr/>
          <p:nvPr/>
        </p:nvSpPr>
        <p:spPr>
          <a:xfrm>
            <a:off x="4860925" y="5330825"/>
            <a:ext cx="2638425" cy="1060450"/>
          </a:xfrm>
          <a:prstGeom prst="rect">
            <a:avLst/>
          </a:prstGeom>
        </p:spPr>
        <p:txBody>
          <a:bodyPr wrap="square">
            <a:spAutoFit/>
          </a:bodyPr>
          <a:p>
            <a:pPr marL="0" marR="0" lvl="0" indent="0" algn="ctr" defTabSz="914400" rtl="0" eaLnBrk="1" fontAlgn="auto" latinLnBrk="0" hangingPunct="1">
              <a:lnSpc>
                <a:spcPct val="150000"/>
              </a:lnSpc>
              <a:spcBef>
                <a:spcPts val="2950"/>
              </a:spcBef>
              <a:spcAft>
                <a:spcPts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等线 Light" panose="02010600030101010101" pitchFamily="2" charset="-122"/>
                <a:ea typeface="等线 Light" panose="02010600030101010101" pitchFamily="2" charset="-122"/>
                <a:cs typeface="+mn-ea"/>
                <a:sym typeface="+mn-lt"/>
              </a:rPr>
              <a:t>特色模块，用户可自定义想去的城市、景区，规划每个景区的时间，个性化制定旅游行程。</a:t>
            </a:r>
            <a:endParaRPr kumimoji="0" lang="zh-CN" altLang="en-US" sz="1400" b="0" i="0" u="none" strike="noStrike" kern="1200" cap="none" spc="0" normalizeH="0" baseline="0" noProof="0" dirty="0">
              <a:ln>
                <a:noFill/>
              </a:ln>
              <a:solidFill>
                <a:schemeClr val="tx1"/>
              </a:solidFill>
              <a:effectLst/>
              <a:uLnTx/>
              <a:uFillTx/>
              <a:latin typeface="等线 Light" panose="02010600030101010101" pitchFamily="2" charset="-122"/>
              <a:ea typeface="等线 Light" panose="02010600030101010101" pitchFamily="2" charset="-122"/>
              <a:cs typeface="+mn-ea"/>
              <a:sym typeface="+mn-lt"/>
            </a:endParaRPr>
          </a:p>
        </p:txBody>
      </p:sp>
      <p:sp>
        <p:nvSpPr>
          <p:cNvPr id="54" name="文本框1"/>
          <p:cNvSpPr txBox="1"/>
          <p:nvPr/>
        </p:nvSpPr>
        <p:spPr>
          <a:xfrm>
            <a:off x="8314938" y="5092094"/>
            <a:ext cx="2359025" cy="368300"/>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rPr>
              <a:t>抱团旅游</a:t>
            </a:r>
            <a:r>
              <a:rPr lang="en-US" altLang="zh-CN" b="1" dirty="0">
                <a:solidFill>
                  <a:schemeClr val="tx1">
                    <a:lumMod val="65000"/>
                    <a:lumOff val="35000"/>
                  </a:schemeClr>
                </a:solidFill>
                <a:latin typeface="华文行楷" panose="02010800040101010101" pitchFamily="2" charset="-122"/>
                <a:ea typeface="华文行楷" panose="02010800040101010101" pitchFamily="2" charset="-122"/>
                <a:cs typeface="+mn-ea"/>
              </a:rPr>
              <a:t> </a:t>
            </a:r>
            <a:r>
              <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rPr>
              <a:t>出行不孤单</a:t>
            </a:r>
            <a:r>
              <a:rPr lang="en-US" altLang="zh-CN" b="1" dirty="0">
                <a:solidFill>
                  <a:schemeClr val="tx1">
                    <a:lumMod val="65000"/>
                    <a:lumOff val="35000"/>
                  </a:schemeClr>
                </a:solidFill>
                <a:latin typeface="华文行楷" panose="02010800040101010101" pitchFamily="2" charset="-122"/>
                <a:ea typeface="华文行楷" panose="02010800040101010101" pitchFamily="2" charset="-122"/>
                <a:cs typeface="+mn-ea"/>
              </a:rPr>
              <a:t> </a:t>
            </a:r>
            <a:endParaRPr lang="en-US" altLang="zh-CN" b="1" dirty="0">
              <a:solidFill>
                <a:schemeClr val="tx1">
                  <a:lumMod val="65000"/>
                  <a:lumOff val="35000"/>
                </a:schemeClr>
              </a:solidFill>
              <a:latin typeface="华文行楷" panose="02010800040101010101" pitchFamily="2" charset="-122"/>
              <a:ea typeface="华文行楷" panose="02010800040101010101" pitchFamily="2" charset="-122"/>
              <a:cs typeface="+mn-ea"/>
            </a:endParaRPr>
          </a:p>
        </p:txBody>
      </p:sp>
      <p:sp>
        <p:nvSpPr>
          <p:cNvPr id="55" name="文本框2"/>
          <p:cNvSpPr/>
          <p:nvPr/>
        </p:nvSpPr>
        <p:spPr>
          <a:xfrm>
            <a:off x="8263255" y="5330825"/>
            <a:ext cx="2880360" cy="1060450"/>
          </a:xfrm>
          <a:prstGeom prst="rect">
            <a:avLst/>
          </a:prstGeom>
        </p:spPr>
        <p:txBody>
          <a:bodyPr wrap="square">
            <a:spAutoFit/>
          </a:bodyPr>
          <a:p>
            <a:pPr marL="0" marR="0" lvl="0" indent="0" algn="ctr" defTabSz="914400" rtl="0" eaLnBrk="1" fontAlgn="auto" latinLnBrk="0" hangingPunct="1">
              <a:lnSpc>
                <a:spcPct val="150000"/>
              </a:lnSpc>
              <a:spcBef>
                <a:spcPts val="2950"/>
              </a:spcBef>
              <a:spcAft>
                <a:spcPts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等线 Light" panose="02010600030101010101" pitchFamily="2" charset="-122"/>
                <a:ea typeface="等线 Light" panose="02010600030101010101" pitchFamily="2" charset="-122"/>
                <a:cs typeface="+mn-ea"/>
                <a:sym typeface="+mn-lt"/>
              </a:rPr>
              <a:t>报团旅游，用户可选择自己心仪的旅游团并申请加入；也可创建旅游团，规划行程，等待队友加入。</a:t>
            </a:r>
            <a:endParaRPr kumimoji="0" lang="zh-CN" altLang="en-US" sz="1400" b="0" i="0" u="none" strike="noStrike" kern="1200" cap="none" spc="0" normalizeH="0" baseline="0" noProof="0" dirty="0">
              <a:ln>
                <a:noFill/>
              </a:ln>
              <a:solidFill>
                <a:schemeClr val="tx1"/>
              </a:solidFill>
              <a:effectLst/>
              <a:uLnTx/>
              <a:uFillTx/>
              <a:latin typeface="等线 Light" panose="02010600030101010101" pitchFamily="2" charset="-122"/>
              <a:ea typeface="等线 Light" panose="02010600030101010101" pitchFamily="2" charset="-122"/>
              <a:cs typeface="+mn-ea"/>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480010" y="1867853"/>
            <a:ext cx="635638"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任意多边形: 形状 17"/>
          <p:cNvSpPr/>
          <p:nvPr/>
        </p:nvSpPr>
        <p:spPr>
          <a:xfrm flipH="1">
            <a:off x="542290" y="4932766"/>
            <a:ext cx="4631157" cy="2049694"/>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7612914" y="340008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文本框2"/>
          <p:cNvSpPr/>
          <p:nvPr/>
        </p:nvSpPr>
        <p:spPr>
          <a:xfrm>
            <a:off x="436245" y="1842770"/>
            <a:ext cx="5642610" cy="3928110"/>
          </a:xfrm>
          <a:prstGeom prst="rect">
            <a:avLst/>
          </a:prstGeom>
          <a:ln>
            <a:noFill/>
          </a:ln>
        </p:spPr>
        <p:txBody>
          <a:bodyPr wrap="square">
            <a:spAutoFit/>
          </a:bodyPr>
          <a:lstStyle/>
          <a:p>
            <a:pPr marR="0" lvl="0" indent="0" algn="l" defTabSz="914400" rtl="0" fontAlgn="auto">
              <a:lnSpc>
                <a:spcPct val="150000"/>
              </a:lnSpc>
              <a:spcBef>
                <a:spcPts val="1000"/>
              </a:spcBef>
              <a:spcAft>
                <a:spcPts val="0"/>
              </a:spcAft>
              <a:buClrTx/>
              <a:buSzTx/>
              <a:buFontTx/>
              <a:buNone/>
              <a:defRPr/>
            </a:pPr>
            <a:r>
              <a:rPr kumimoji="0" lang="zh-CN" altLang="en-US" b="0" i="0" u="none" strike="noStrike" kern="1200" cap="none" spc="0" normalizeH="0" baseline="0" noProof="0" dirty="0">
                <a:ln>
                  <a:noFill/>
                </a:ln>
                <a:solidFill>
                  <a:schemeClr val="tx1"/>
                </a:solidFill>
                <a:effectLst/>
                <a:uLnTx/>
                <a:uFillTx/>
                <a:latin typeface="等线 Light" panose="02010600030101010101" pitchFamily="2" charset="-122"/>
                <a:ea typeface="等线 Light" panose="02010600030101010101" pitchFamily="2" charset="-122"/>
                <a:cs typeface="+mn-ea"/>
                <a:sym typeface="+mn-lt"/>
              </a:rPr>
              <a:t> </a:t>
            </a:r>
            <a:r>
              <a:rPr kumimoji="0" lang="en-US" altLang="zh-CN" b="0" i="0" u="none" strike="noStrike" kern="1200" cap="none" spc="0" normalizeH="0" baseline="0" noProof="0" dirty="0">
                <a:ln>
                  <a:noFill/>
                </a:ln>
                <a:solidFill>
                  <a:schemeClr val="tx1"/>
                </a:solidFill>
                <a:effectLst/>
                <a:uLnTx/>
                <a:uFillTx/>
                <a:latin typeface="等线 Light" panose="02010600030101010101" pitchFamily="2" charset="-122"/>
                <a:ea typeface="等线 Light" panose="02010600030101010101" pitchFamily="2" charset="-122"/>
                <a:cs typeface="+mn-ea"/>
                <a:sym typeface="+mn-lt"/>
              </a:rPr>
              <a:t> </a:t>
            </a:r>
            <a:r>
              <a:rPr lang="zh-CN" altLang="en-US">
                <a:sym typeface="+mn-ea"/>
              </a:rPr>
              <a:t>在项目的开发过程中，我们遇到了许多困难和挑战：</a:t>
            </a:r>
            <a:endParaRPr lang="zh-CN" altLang="en-US">
              <a:sym typeface="+mn-ea"/>
            </a:endParaRPr>
          </a:p>
          <a:p>
            <a:pPr marR="0" lvl="0" indent="0" algn="l" defTabSz="914400" rtl="0" fontAlgn="auto">
              <a:lnSpc>
                <a:spcPct val="150000"/>
              </a:lnSpc>
              <a:spcBef>
                <a:spcPts val="1000"/>
              </a:spcBef>
              <a:spcAft>
                <a:spcPts val="0"/>
              </a:spcAft>
              <a:buClrTx/>
              <a:buSzTx/>
              <a:buFontTx/>
              <a:buNone/>
              <a:defRPr/>
            </a:pPr>
            <a:r>
              <a:rPr lang="zh-CN" altLang="en-US">
                <a:sym typeface="+mn-ea"/>
              </a:rPr>
              <a:t>（</a:t>
            </a:r>
            <a:r>
              <a:rPr lang="en-US" altLang="zh-CN">
                <a:sym typeface="+mn-ea"/>
              </a:rPr>
              <a:t>1</a:t>
            </a:r>
            <a:r>
              <a:rPr lang="zh-CN" altLang="en-US">
                <a:sym typeface="+mn-ea"/>
              </a:rPr>
              <a:t>）开发过程中需要与第三方地图等 API 进行集成；</a:t>
            </a:r>
            <a:endParaRPr lang="zh-CN" altLang="en-US">
              <a:sym typeface="+mn-ea"/>
            </a:endParaRPr>
          </a:p>
          <a:p>
            <a:pPr marR="0" lvl="0" indent="0" algn="l" defTabSz="914400" rtl="0" fontAlgn="auto">
              <a:lnSpc>
                <a:spcPct val="150000"/>
              </a:lnSpc>
              <a:spcBef>
                <a:spcPts val="1000"/>
              </a:spcBef>
              <a:spcAft>
                <a:spcPts val="0"/>
              </a:spcAft>
              <a:buClrTx/>
              <a:buSzTx/>
              <a:buFontTx/>
              <a:buNone/>
              <a:defRPr/>
            </a:pPr>
            <a:r>
              <a:rPr lang="zh-CN" altLang="en-US">
                <a:sym typeface="+mn-ea"/>
              </a:rPr>
              <a:t>（</a:t>
            </a:r>
            <a:r>
              <a:rPr lang="en-US" altLang="zh-CN">
                <a:sym typeface="+mn-ea"/>
              </a:rPr>
              <a:t>2</a:t>
            </a:r>
            <a:r>
              <a:rPr lang="zh-CN" altLang="en-US">
                <a:sym typeface="+mn-ea"/>
              </a:rPr>
              <a:t>）需要收集并</a:t>
            </a:r>
            <a:r>
              <a:rPr lang="zh-CN" altLang="en-US">
                <a:sym typeface="+mn-ea"/>
              </a:rPr>
              <a:t>清洗处理大量的用户数据和内容，需要保证平台的安全性和可靠性等等；</a:t>
            </a:r>
            <a:endParaRPr lang="zh-CN" altLang="en-US">
              <a:sym typeface="+mn-ea"/>
            </a:endParaRPr>
          </a:p>
          <a:p>
            <a:pPr marR="0" lvl="0" indent="0" algn="l" defTabSz="914400" rtl="0" fontAlgn="auto">
              <a:lnSpc>
                <a:spcPct val="150000"/>
              </a:lnSpc>
              <a:spcBef>
                <a:spcPts val="1000"/>
              </a:spcBef>
              <a:spcAft>
                <a:spcPts val="0"/>
              </a:spcAft>
              <a:buClrTx/>
              <a:buSzTx/>
              <a:buFontTx/>
              <a:buNone/>
              <a:defRPr/>
            </a:pPr>
            <a:r>
              <a:rPr lang="zh-CN" altLang="en-US">
                <a:sym typeface="+mn-ea"/>
              </a:rPr>
              <a:t>（</a:t>
            </a:r>
            <a:r>
              <a:rPr lang="en-US" altLang="zh-CN">
                <a:sym typeface="+mn-ea"/>
              </a:rPr>
              <a:t>3</a:t>
            </a:r>
            <a:r>
              <a:rPr lang="zh-CN" altLang="en-US">
                <a:sym typeface="+mn-ea"/>
              </a:rPr>
              <a:t>）系统需要集成</a:t>
            </a:r>
            <a:r>
              <a:rPr lang="en-US" altLang="zh-CN">
                <a:sym typeface="+mn-ea"/>
              </a:rPr>
              <a:t>java</a:t>
            </a:r>
            <a:r>
              <a:rPr lang="zh-CN" altLang="en-US">
                <a:sym typeface="+mn-ea"/>
              </a:rPr>
              <a:t>与</a:t>
            </a:r>
            <a:r>
              <a:rPr lang="en-US" altLang="zh-CN">
                <a:sym typeface="+mn-ea"/>
              </a:rPr>
              <a:t>python</a:t>
            </a:r>
            <a:r>
              <a:rPr lang="zh-CN" altLang="en-US">
                <a:sym typeface="+mn-ea"/>
              </a:rPr>
              <a:t>语言开发的两种环境</a:t>
            </a:r>
            <a:endParaRPr lang="zh-CN" altLang="en-US">
              <a:sym typeface="+mn-ea"/>
            </a:endParaRPr>
          </a:p>
          <a:p>
            <a:pPr marR="0" lvl="0" indent="0" algn="l" defTabSz="914400" rtl="0" fontAlgn="auto">
              <a:lnSpc>
                <a:spcPct val="150000"/>
              </a:lnSpc>
              <a:spcBef>
                <a:spcPts val="1000"/>
              </a:spcBef>
              <a:spcAft>
                <a:spcPts val="0"/>
              </a:spcAft>
              <a:buClrTx/>
              <a:buSzTx/>
              <a:buFontTx/>
              <a:buNone/>
              <a:defRPr/>
            </a:pPr>
            <a:r>
              <a:rPr lang="zh-CN" altLang="en-US">
                <a:sym typeface="+mn-ea"/>
              </a:rPr>
              <a:t>团队合理分工，协调有度，</a:t>
            </a:r>
            <a:r>
              <a:rPr lang="zh-CN" altLang="en-US">
                <a:sym typeface="+mn-ea"/>
              </a:rPr>
              <a:t>最终克服了这些困难，经过不断地改进和优化，最终成功打造了一个优质的旅游社交平台；</a:t>
            </a:r>
            <a:endParaRPr kumimoji="0" lang="zh-CN" altLang="en-US" b="0" i="0" u="none" strike="noStrike" kern="1200" cap="none" spc="0" normalizeH="0" baseline="0" noProof="0" dirty="0">
              <a:ln>
                <a:noFill/>
              </a:ln>
              <a:solidFill>
                <a:schemeClr val="tx1"/>
              </a:solidFill>
              <a:effectLst/>
              <a:uLnTx/>
              <a:uFillTx/>
              <a:latin typeface="等线 Light" panose="02010600030101010101" pitchFamily="2" charset="-122"/>
              <a:ea typeface="等线 Light" panose="02010600030101010101" pitchFamily="2" charset="-122"/>
              <a:cs typeface="+mn-ea"/>
              <a:sym typeface="+mn-ea"/>
            </a:endParaRPr>
          </a:p>
        </p:txBody>
      </p:sp>
      <p:sp>
        <p:nvSpPr>
          <p:cNvPr id="23" name="文本框 22"/>
          <p:cNvSpPr txBox="1"/>
          <p:nvPr/>
        </p:nvSpPr>
        <p:spPr>
          <a:xfrm>
            <a:off x="3046527" y="265160"/>
            <a:ext cx="2585720" cy="645160"/>
          </a:xfrm>
          <a:prstGeom prst="rect">
            <a:avLst/>
          </a:prstGeom>
          <a:noFill/>
        </p:spPr>
        <p:txBody>
          <a:bodyPr wrap="none"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kumimoji="0" lang="zh-CN" altLang="en-US" sz="3600" b="1"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rPr>
              <a:t>开发</a:t>
            </a:r>
            <a:r>
              <a:rPr kumimoji="0" lang="zh-CN" altLang="en-US" sz="3600" b="1"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rPr>
              <a:t>难点</a:t>
            </a:r>
            <a:endParaRPr kumimoji="0" lang="zh-CN" altLang="en-US" sz="3600" b="1"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endParaRPr>
          </a:p>
        </p:txBody>
      </p:sp>
      <p:sp>
        <p:nvSpPr>
          <p:cNvPr id="137" name="椭圆 136"/>
          <p:cNvSpPr/>
          <p:nvPr>
            <p:custDataLst>
              <p:tags r:id="rId1"/>
            </p:custDataLst>
          </p:nvPr>
        </p:nvSpPr>
        <p:spPr>
          <a:xfrm>
            <a:off x="6852955" y="1985295"/>
            <a:ext cx="3985186" cy="3985186"/>
          </a:xfrm>
          <a:prstGeom prst="ellipse">
            <a:avLst/>
          </a:prstGeom>
          <a:pattFill prst="pct10">
            <a:fgClr>
              <a:schemeClr val="tx1">
                <a:lumMod val="65000"/>
                <a:lumOff val="3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8" name="PA-图片 3" descr="C:\Users\2GGTFQ2\Desktop\tuwen(1)\图片\11\scooter-10-a.jpgscooter-10-a"/>
          <p:cNvPicPr>
            <a:picLocks noChangeAspect="1"/>
          </p:cNvPicPr>
          <p:nvPr>
            <p:custDataLst>
              <p:tags r:id="rId2"/>
            </p:custDataLst>
          </p:nvPr>
        </p:nvPicPr>
        <p:blipFill>
          <a:blip r:embed="rId3"/>
          <a:srcRect l="25339" r="25339"/>
          <a:stretch>
            <a:fillRect/>
          </a:stretch>
        </p:blipFill>
        <p:spPr>
          <a:xfrm>
            <a:off x="6621783" y="1843000"/>
            <a:ext cx="3985170" cy="3985201"/>
          </a:xfrm>
          <a:prstGeom prst="ellipse">
            <a:avLst/>
          </a:prstGeom>
        </p:spPr>
      </p:pic>
      <p:pic>
        <p:nvPicPr>
          <p:cNvPr id="139" name="PA-图片 5" descr="C:\Users\Lenovo\Desktop\图片1.png图片1"/>
          <p:cNvPicPr>
            <a:picLocks noChangeAspect="1"/>
          </p:cNvPicPr>
          <p:nvPr>
            <p:custDataLst>
              <p:tags r:id="rId4"/>
            </p:custDataLst>
          </p:nvPr>
        </p:nvPicPr>
        <p:blipFill>
          <a:blip r:embed="rId5"/>
          <a:srcRect l="5428" r="5428"/>
          <a:stretch>
            <a:fillRect/>
          </a:stretch>
        </p:blipFill>
        <p:spPr>
          <a:xfrm>
            <a:off x="6748783" y="1970000"/>
            <a:ext cx="3985170" cy="3985201"/>
          </a:xfrm>
          <a:prstGeom prst="ellipse">
            <a:avLst/>
          </a:prstGeom>
        </p:spPr>
      </p:pic>
      <p:sp>
        <p:nvSpPr>
          <p:cNvPr id="141" name="PA-椭圆 15"/>
          <p:cNvSpPr/>
          <p:nvPr>
            <p:custDataLst>
              <p:tags r:id="rId6"/>
            </p:custDataLst>
          </p:nvPr>
        </p:nvSpPr>
        <p:spPr>
          <a:xfrm flipH="1">
            <a:off x="8427209" y="6045796"/>
            <a:ext cx="113862" cy="113862"/>
          </a:xfrm>
          <a:prstGeom prst="ellipse">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7" name="PA-椭圆 15"/>
          <p:cNvSpPr/>
          <p:nvPr>
            <p:custDataLst>
              <p:tags r:id="rId7"/>
            </p:custDataLst>
          </p:nvPr>
        </p:nvSpPr>
        <p:spPr>
          <a:xfrm flipH="1">
            <a:off x="8680552" y="6045796"/>
            <a:ext cx="113862" cy="113862"/>
          </a:xfrm>
          <a:prstGeom prst="ellipse">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0" name="PA-椭圆 15"/>
          <p:cNvSpPr/>
          <p:nvPr>
            <p:custDataLst>
              <p:tags r:id="rId8"/>
            </p:custDataLst>
          </p:nvPr>
        </p:nvSpPr>
        <p:spPr>
          <a:xfrm flipH="1">
            <a:off x="8933894" y="6045796"/>
            <a:ext cx="113862" cy="113862"/>
          </a:xfrm>
          <a:prstGeom prst="ellipse">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3" name="PA-椭圆 15"/>
          <p:cNvSpPr/>
          <p:nvPr>
            <p:custDataLst>
              <p:tags r:id="rId9"/>
            </p:custDataLst>
          </p:nvPr>
        </p:nvSpPr>
        <p:spPr>
          <a:xfrm flipH="1">
            <a:off x="8173867" y="6045796"/>
            <a:ext cx="113862" cy="113862"/>
          </a:xfrm>
          <a:prstGeom prst="ellipse">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6" name="PA-图片 3" descr="C:\Users\Lenovo\Desktop\图片2.png图片2"/>
          <p:cNvPicPr>
            <a:picLocks noChangeAspect="1"/>
          </p:cNvPicPr>
          <p:nvPr>
            <p:custDataLst>
              <p:tags r:id="rId10"/>
            </p:custDataLst>
          </p:nvPr>
        </p:nvPicPr>
        <p:blipFill>
          <a:blip r:embed="rId11"/>
          <a:srcRect l="22049" r="22049"/>
          <a:stretch>
            <a:fillRect/>
          </a:stretch>
        </p:blipFill>
        <p:spPr>
          <a:xfrm>
            <a:off x="6875783" y="2097016"/>
            <a:ext cx="3985138" cy="3985170"/>
          </a:xfrm>
          <a:prstGeom prst="ellipse">
            <a:avLst/>
          </a:prstGeom>
        </p:spPr>
      </p:pic>
      <p:pic>
        <p:nvPicPr>
          <p:cNvPr id="149" name="PA-图片 3" descr="C:\Users\Lenovo\Desktop\图片3.png图片3"/>
          <p:cNvPicPr>
            <a:picLocks noChangeAspect="1"/>
          </p:cNvPicPr>
          <p:nvPr>
            <p:custDataLst>
              <p:tags r:id="rId12"/>
            </p:custDataLst>
          </p:nvPr>
        </p:nvPicPr>
        <p:blipFill>
          <a:blip r:embed="rId13"/>
          <a:srcRect l="25501" r="25501"/>
          <a:stretch>
            <a:fillRect/>
          </a:stretch>
        </p:blipFill>
        <p:spPr>
          <a:xfrm>
            <a:off x="6568410" y="1647420"/>
            <a:ext cx="3985170" cy="3985201"/>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999" presetClass="emph" presetSubtype="0" fill="hold" grpId="18" nodeType="withEffect">
                                  <p:stCondLst>
                                    <p:cond delay="0"/>
                                  </p:stCondLst>
                                  <p:childTnLst>
                                    <p:anim to="" calcmode="lin" valueType="num">
                                      <p:cBhvr>
                                        <p:cTn id="6" dur="750" fill="hold">
                                          <p:stCondLst>
                                            <p:cond delay="0"/>
                                          </p:stCondLst>
                                        </p:cTn>
                                        <p:tgtEl>
                                          <p:spTgt spid="143"/>
                                        </p:tgtEl>
                                        <p:attrNameLst>
                                          <p:attrName>ppt_h</p:attrName>
                                        </p:attrNameLst>
                                      </p:cBhvr>
                                      <p:tavLst>
                                        <p:tav tm="0">
                                          <p:val>
                                            <p:strVal val="#ppt_h"/>
                                          </p:val>
                                        </p:tav>
                                        <p:tav tm="100000">
                                          <p:val>
                                            <p:strVal val="#ppt_h*1.3"/>
                                          </p:val>
                                        </p:tav>
                                      </p:tavLst>
                                    </p:anim>
                                    <p:anim to="" calcmode="lin" valueType="num">
                                      <p:cBhvr>
                                        <p:cTn id="7" dur="750" fill="hold">
                                          <p:stCondLst>
                                            <p:cond delay="0"/>
                                          </p:stCondLst>
                                        </p:cTn>
                                        <p:tgtEl>
                                          <p:spTgt spid="143"/>
                                        </p:tgtEl>
                                        <p:attrNameLst>
                                          <p:attrName>ppt_w</p:attrName>
                                        </p:attrNameLst>
                                      </p:cBhvr>
                                      <p:tavLst>
                                        <p:tav tm="0">
                                          <p:val>
                                            <p:strVal val="#ppt_w"/>
                                          </p:val>
                                        </p:tav>
                                        <p:tav tm="100000">
                                          <p:val>
                                            <p:strVal val="#ppt_w*1.3"/>
                                          </p:val>
                                        </p:tav>
                                      </p:tavLst>
                                    </p:anim>
                                    <p:animClr clrSpc="rgb" dir="cw">
                                      <p:cBhvr>
                                        <p:cTn id="8" dur="750" fill="hold">
                                          <p:stCondLst>
                                            <p:cond delay="0"/>
                                          </p:stCondLst>
                                        </p:cTn>
                                        <p:tgtEl>
                                          <p:spTgt spid="143"/>
                                        </p:tgtEl>
                                        <p:attrNameLst>
                                          <p:attrName>fillcolor</p:attrName>
                                        </p:attrNameLst>
                                      </p:cBhvr>
                                      <p:by>
                                        <p:rgb r="100000" g="0" b="0"/>
                                      </p:by>
                                    </p:animClr>
                                    <p:set>
                                      <p:cBhvr>
                                        <p:cTn id="9" dur="750" fill="hold">
                                          <p:stCondLst>
                                            <p:cond delay="0"/>
                                          </p:stCondLst>
                                        </p:cTn>
                                        <p:tgtEl>
                                          <p:spTgt spid="143"/>
                                        </p:tgtEl>
                                        <p:attrNameLst>
                                          <p:attrName>stroke.on</p:attrName>
                                        </p:attrNameLst>
                                      </p:cBhvr>
                                      <p:to>
                                        <p:strVal val="true"/>
                                      </p:to>
                                    </p:set>
                                    <p:set>
                                      <p:cBhvr>
                                        <p:cTn id="10" dur="750" fill="hold">
                                          <p:stCondLst>
                                            <p:cond delay="0"/>
                                          </p:stCondLst>
                                        </p:cTn>
                                        <p:tgtEl>
                                          <p:spTgt spid="143"/>
                                        </p:tgtEl>
                                        <p:attrNameLst>
                                          <p:attrName>stroke.color</p:attrName>
                                        </p:attrNameLst>
                                      </p:cBhvr>
                                      <p:to>
                                        <p:clrVal>
                                          <a:srgbClr val="E6E6E6"/>
                                        </p:clrVal>
                                      </p:to>
                                    </p:set>
                                  </p:childTnLst>
                                </p:cTn>
                              </p:par>
                              <p:par>
                                <p:cTn id="11" presetID="9999" presetClass="entr" presetSubtype="0" fill="hold" nodeType="withEffect">
                                  <p:stCondLst>
                                    <p:cond delay="0"/>
                                  </p:stCondLst>
                                  <p:childTnLst>
                                    <p:set>
                                      <p:cBhvr>
                                        <p:cTn id="12" dur="500" fill="hold">
                                          <p:stCondLst>
                                            <p:cond delay="0"/>
                                          </p:stCondLst>
                                        </p:cTn>
                                        <p:tgtEl>
                                          <p:spTgt spid="138"/>
                                        </p:tgtEl>
                                        <p:attrNameLst>
                                          <p:attrName>style.visibility</p:attrName>
                                        </p:attrNameLst>
                                      </p:cBhvr>
                                      <p:to>
                                        <p:strVal val="visible"/>
                                      </p:to>
                                    </p:set>
                                    <p:animEffect filter="fade">
                                      <p:cBhvr>
                                        <p:cTn id="13" dur="500">
                                          <p:stCondLst>
                                            <p:cond delay="0"/>
                                          </p:stCondLst>
                                        </p:cTn>
                                        <p:tgtEl>
                                          <p:spTgt spid="138"/>
                                        </p:tgtEl>
                                      </p:cBhvr>
                                    </p:animEffect>
                                  </p:childTnLst>
                                </p:cTn>
                              </p:par>
                            </p:childTnLst>
                          </p:cTn>
                        </p:par>
                        <p:par>
                          <p:cTn id="14" fill="hold">
                            <p:stCondLst>
                              <p:cond delay="1000"/>
                            </p:stCondLst>
                            <p:childTnLst>
                              <p:par>
                                <p:cTn id="15" presetID="9999" presetClass="entr" presetSubtype="0" fill="hold" nodeType="afterEffect">
                                  <p:stCondLst>
                                    <p:cond delay="0"/>
                                  </p:stCondLst>
                                  <p:childTnLst>
                                    <p:set>
                                      <p:cBhvr>
                                        <p:cTn id="16" dur="500" fill="hold">
                                          <p:stCondLst>
                                            <p:cond delay="0"/>
                                          </p:stCondLst>
                                        </p:cTn>
                                        <p:tgtEl>
                                          <p:spTgt spid="139"/>
                                        </p:tgtEl>
                                        <p:attrNameLst>
                                          <p:attrName>style.visibility</p:attrName>
                                        </p:attrNameLst>
                                      </p:cBhvr>
                                      <p:to>
                                        <p:strVal val="visible"/>
                                      </p:to>
                                    </p:set>
                                    <p:animEffect filter="fade">
                                      <p:cBhvr>
                                        <p:cTn id="17" dur="500">
                                          <p:stCondLst>
                                            <p:cond delay="0"/>
                                          </p:stCondLst>
                                        </p:cTn>
                                        <p:tgtEl>
                                          <p:spTgt spid="139"/>
                                        </p:tgtEl>
                                      </p:cBhvr>
                                    </p:animEffect>
                                  </p:childTnLst>
                                </p:cTn>
                              </p:par>
                              <p:par>
                                <p:cTn id="18" presetID="1" presetClass="exit" presetSubtype="0" fill="hold" nodeType="withEffect">
                                  <p:stCondLst>
                                    <p:cond delay="0"/>
                                  </p:stCondLst>
                                  <p:childTnLst>
                                    <p:set>
                                      <p:cBhvr>
                                        <p:cTn id="19" dur="indefinite" fill="hold">
                                          <p:stCondLst>
                                            <p:cond delay="0"/>
                                          </p:stCondLst>
                                        </p:cTn>
                                        <p:tgtEl>
                                          <p:spTgt spid="138"/>
                                        </p:tgtEl>
                                        <p:attrNameLst>
                                          <p:attrName>style.visibility</p:attrName>
                                        </p:attrNameLst>
                                      </p:cBhvr>
                                      <p:to>
                                        <p:strVal val="hidden"/>
                                      </p:to>
                                    </p:set>
                                  </p:childTnLst>
                                </p:cTn>
                              </p:par>
                              <p:par>
                                <p:cTn id="20" presetID="9999" presetClass="emph" presetSubtype="0" fill="hold" grpId="19" nodeType="withEffect">
                                  <p:stCondLst>
                                    <p:cond delay="0"/>
                                  </p:stCondLst>
                                  <p:childTnLst>
                                    <p:anim to="" calcmode="lin" valueType="num">
                                      <p:cBhvr>
                                        <p:cTn id="21" dur="750" fill="hold">
                                          <p:stCondLst>
                                            <p:cond delay="0"/>
                                          </p:stCondLst>
                                        </p:cTn>
                                        <p:tgtEl>
                                          <p:spTgt spid="143"/>
                                        </p:tgtEl>
                                        <p:attrNameLst>
                                          <p:attrName>ppt_h</p:attrName>
                                        </p:attrNameLst>
                                      </p:cBhvr>
                                      <p:tavLst>
                                        <p:tav tm="0">
                                          <p:val>
                                            <p:strVal val="#ppt_h*1.3"/>
                                          </p:val>
                                        </p:tav>
                                        <p:tav tm="100000">
                                          <p:val>
                                            <p:strVal val="#ppt_h"/>
                                          </p:val>
                                        </p:tav>
                                      </p:tavLst>
                                    </p:anim>
                                    <p:anim to="" calcmode="lin" valueType="num">
                                      <p:cBhvr>
                                        <p:cTn id="22" dur="750" fill="hold">
                                          <p:stCondLst>
                                            <p:cond delay="0"/>
                                          </p:stCondLst>
                                        </p:cTn>
                                        <p:tgtEl>
                                          <p:spTgt spid="143"/>
                                        </p:tgtEl>
                                        <p:attrNameLst>
                                          <p:attrName>ppt_w</p:attrName>
                                        </p:attrNameLst>
                                      </p:cBhvr>
                                      <p:tavLst>
                                        <p:tav tm="0">
                                          <p:val>
                                            <p:strVal val="#ppt_w*1.3"/>
                                          </p:val>
                                        </p:tav>
                                        <p:tav tm="100000">
                                          <p:val>
                                            <p:strVal val="#ppt_w"/>
                                          </p:val>
                                        </p:tav>
                                      </p:tavLst>
                                    </p:anim>
                                    <p:animClr clrSpc="rgb" dir="cw">
                                      <p:cBhvr>
                                        <p:cTn id="23" dur="750" fill="hold">
                                          <p:stCondLst>
                                            <p:cond delay="0"/>
                                          </p:stCondLst>
                                        </p:cTn>
                                        <p:tgtEl>
                                          <p:spTgt spid="143"/>
                                        </p:tgtEl>
                                        <p:attrNameLst>
                                          <p:attrName>fillcolor</p:attrName>
                                        </p:attrNameLst>
                                      </p:cBhvr>
                                      <p:to>
                                        <a:srgbClr val="D9D9D9"/>
                                      </p:to>
                                    </p:animClr>
                                    <p:set>
                                      <p:cBhvr>
                                        <p:cTn id="24" dur="750" fill="hold">
                                          <p:stCondLst>
                                            <p:cond delay="0"/>
                                          </p:stCondLst>
                                        </p:cTn>
                                        <p:tgtEl>
                                          <p:spTgt spid="143"/>
                                        </p:tgtEl>
                                        <p:attrNameLst>
                                          <p:attrName>stroke.on</p:attrName>
                                        </p:attrNameLst>
                                      </p:cBhvr>
                                      <p:to>
                                        <p:strVal val="true"/>
                                      </p:to>
                                    </p:set>
                                    <p:set>
                                      <p:cBhvr>
                                        <p:cTn id="25" dur="750" fill="hold">
                                          <p:stCondLst>
                                            <p:cond delay="0"/>
                                          </p:stCondLst>
                                        </p:cTn>
                                        <p:tgtEl>
                                          <p:spTgt spid="143"/>
                                        </p:tgtEl>
                                        <p:attrNameLst>
                                          <p:attrName>stroke.color</p:attrName>
                                        </p:attrNameLst>
                                      </p:cBhvr>
                                      <p:to>
                                        <p:clrVal>
                                          <a:srgbClr val="FFFFFF"/>
                                        </p:clrVal>
                                      </p:to>
                                    </p:set>
                                  </p:childTnLst>
                                </p:cTn>
                              </p:par>
                              <p:par>
                                <p:cTn id="26" presetID="9999" presetClass="emph" presetSubtype="0" fill="hold" grpId="18" nodeType="withEffect">
                                  <p:stCondLst>
                                    <p:cond delay="0"/>
                                  </p:stCondLst>
                                  <p:childTnLst>
                                    <p:anim to="" calcmode="lin" valueType="num">
                                      <p:cBhvr>
                                        <p:cTn id="27" dur="750" fill="hold">
                                          <p:stCondLst>
                                            <p:cond delay="0"/>
                                          </p:stCondLst>
                                        </p:cTn>
                                        <p:tgtEl>
                                          <p:spTgt spid="141"/>
                                        </p:tgtEl>
                                        <p:attrNameLst>
                                          <p:attrName>ppt_h</p:attrName>
                                        </p:attrNameLst>
                                      </p:cBhvr>
                                      <p:tavLst>
                                        <p:tav tm="0">
                                          <p:val>
                                            <p:strVal val="#ppt_h"/>
                                          </p:val>
                                        </p:tav>
                                        <p:tav tm="100000">
                                          <p:val>
                                            <p:strVal val="#ppt_h*1.3"/>
                                          </p:val>
                                        </p:tav>
                                      </p:tavLst>
                                    </p:anim>
                                    <p:anim to="" calcmode="lin" valueType="num">
                                      <p:cBhvr>
                                        <p:cTn id="28" dur="750" fill="hold">
                                          <p:stCondLst>
                                            <p:cond delay="0"/>
                                          </p:stCondLst>
                                        </p:cTn>
                                        <p:tgtEl>
                                          <p:spTgt spid="141"/>
                                        </p:tgtEl>
                                        <p:attrNameLst>
                                          <p:attrName>ppt_w</p:attrName>
                                        </p:attrNameLst>
                                      </p:cBhvr>
                                      <p:tavLst>
                                        <p:tav tm="0">
                                          <p:val>
                                            <p:strVal val="#ppt_w"/>
                                          </p:val>
                                        </p:tav>
                                        <p:tav tm="100000">
                                          <p:val>
                                            <p:strVal val="#ppt_w*1.3"/>
                                          </p:val>
                                        </p:tav>
                                      </p:tavLst>
                                    </p:anim>
                                    <p:animClr clrSpc="rgb" dir="cw">
                                      <p:cBhvr>
                                        <p:cTn id="29" dur="750" fill="hold">
                                          <p:stCondLst>
                                            <p:cond delay="0"/>
                                          </p:stCondLst>
                                        </p:cTn>
                                        <p:tgtEl>
                                          <p:spTgt spid="141"/>
                                        </p:tgtEl>
                                        <p:attrNameLst>
                                          <p:attrName>fillcolor</p:attrName>
                                        </p:attrNameLst>
                                      </p:cBhvr>
                                      <p:by>
                                        <p:rgb r="100000" g="0" b="0"/>
                                      </p:by>
                                    </p:animClr>
                                    <p:set>
                                      <p:cBhvr>
                                        <p:cTn id="30" dur="750" fill="hold">
                                          <p:stCondLst>
                                            <p:cond delay="0"/>
                                          </p:stCondLst>
                                        </p:cTn>
                                        <p:tgtEl>
                                          <p:spTgt spid="141"/>
                                        </p:tgtEl>
                                        <p:attrNameLst>
                                          <p:attrName>stroke.on</p:attrName>
                                        </p:attrNameLst>
                                      </p:cBhvr>
                                      <p:to>
                                        <p:strVal val="true"/>
                                      </p:to>
                                    </p:set>
                                    <p:set>
                                      <p:cBhvr>
                                        <p:cTn id="31" dur="750" fill="hold">
                                          <p:stCondLst>
                                            <p:cond delay="0"/>
                                          </p:stCondLst>
                                        </p:cTn>
                                        <p:tgtEl>
                                          <p:spTgt spid="141"/>
                                        </p:tgtEl>
                                        <p:attrNameLst>
                                          <p:attrName>stroke.color</p:attrName>
                                        </p:attrNameLst>
                                      </p:cBhvr>
                                      <p:to>
                                        <p:clrVal>
                                          <a:srgbClr val="E6E6E6"/>
                                        </p:clrVal>
                                      </p:to>
                                    </p:set>
                                  </p:childTnLst>
                                </p:cTn>
                              </p:par>
                            </p:childTnLst>
                          </p:cTn>
                        </p:par>
                      </p:childTnLst>
                    </p:cTn>
                  </p:par>
                  <p:par>
                    <p:cTn id="32" fill="hold">
                      <p:stCondLst>
                        <p:cond delay="indefinite"/>
                      </p:stCondLst>
                      <p:childTnLst>
                        <p:par>
                          <p:cTn id="33" fill="hold">
                            <p:stCondLst>
                              <p:cond delay="0"/>
                            </p:stCondLst>
                            <p:childTnLst>
                              <p:par>
                                <p:cTn id="34" presetID="9999" presetClass="entr" presetSubtype="0" fill="hold" nodeType="clickEffect">
                                  <p:stCondLst>
                                    <p:cond delay="0"/>
                                  </p:stCondLst>
                                  <p:childTnLst>
                                    <p:set>
                                      <p:cBhvr>
                                        <p:cTn id="35" dur="indefinite" fill="hold">
                                          <p:stCondLst>
                                            <p:cond delay="0"/>
                                          </p:stCondLst>
                                        </p:cTn>
                                        <p:tgtEl>
                                          <p:spTgt spid="146"/>
                                        </p:tgtEl>
                                        <p:attrNameLst>
                                          <p:attrName>style.visibility</p:attrName>
                                        </p:attrNameLst>
                                      </p:cBhvr>
                                      <p:to>
                                        <p:strVal val="visible"/>
                                      </p:to>
                                    </p:set>
                                    <p:animEffect filter="fade">
                                      <p:cBhvr>
                                        <p:cTn id="36" dur="indefinite">
                                          <p:stCondLst>
                                            <p:cond delay="0"/>
                                          </p:stCondLst>
                                        </p:cTn>
                                        <p:tgtEl>
                                          <p:spTgt spid="146"/>
                                        </p:tgtEl>
                                      </p:cBhvr>
                                    </p:animEffect>
                                  </p:childTnLst>
                                </p:cTn>
                              </p:par>
                              <p:par>
                                <p:cTn id="37" presetID="1" presetClass="exit" presetSubtype="0" fill="hold" nodeType="withEffect">
                                  <p:stCondLst>
                                    <p:cond delay="0"/>
                                  </p:stCondLst>
                                  <p:childTnLst>
                                    <p:set>
                                      <p:cBhvr>
                                        <p:cTn id="38" dur="indefinite" fill="hold">
                                          <p:stCondLst>
                                            <p:cond delay="0"/>
                                          </p:stCondLst>
                                        </p:cTn>
                                        <p:tgtEl>
                                          <p:spTgt spid="139"/>
                                        </p:tgtEl>
                                        <p:attrNameLst>
                                          <p:attrName>style.visibility</p:attrName>
                                        </p:attrNameLst>
                                      </p:cBhvr>
                                      <p:to>
                                        <p:strVal val="hidden"/>
                                      </p:to>
                                    </p:set>
                                  </p:childTnLst>
                                </p:cTn>
                              </p:par>
                              <p:par>
                                <p:cTn id="39" presetID="9999" presetClass="emph" presetSubtype="0" fill="hold" grpId="18" nodeType="withEffect">
                                  <p:stCondLst>
                                    <p:cond delay="0"/>
                                  </p:stCondLst>
                                  <p:childTnLst>
                                    <p:anim to="" calcmode="lin" valueType="num">
                                      <p:cBhvr>
                                        <p:cTn id="40" dur="750" fill="hold">
                                          <p:stCondLst>
                                            <p:cond delay="0"/>
                                          </p:stCondLst>
                                        </p:cTn>
                                        <p:tgtEl>
                                          <p:spTgt spid="147"/>
                                        </p:tgtEl>
                                        <p:attrNameLst>
                                          <p:attrName>ppt_h</p:attrName>
                                        </p:attrNameLst>
                                      </p:cBhvr>
                                      <p:tavLst>
                                        <p:tav tm="0">
                                          <p:val>
                                            <p:strVal val="#ppt_h"/>
                                          </p:val>
                                        </p:tav>
                                        <p:tav tm="100000">
                                          <p:val>
                                            <p:strVal val="#ppt_h*1.3"/>
                                          </p:val>
                                        </p:tav>
                                      </p:tavLst>
                                    </p:anim>
                                    <p:anim to="" calcmode="lin" valueType="num">
                                      <p:cBhvr>
                                        <p:cTn id="41" dur="750" fill="hold">
                                          <p:stCondLst>
                                            <p:cond delay="0"/>
                                          </p:stCondLst>
                                        </p:cTn>
                                        <p:tgtEl>
                                          <p:spTgt spid="147"/>
                                        </p:tgtEl>
                                        <p:attrNameLst>
                                          <p:attrName>ppt_w</p:attrName>
                                        </p:attrNameLst>
                                      </p:cBhvr>
                                      <p:tavLst>
                                        <p:tav tm="0">
                                          <p:val>
                                            <p:strVal val="#ppt_w"/>
                                          </p:val>
                                        </p:tav>
                                        <p:tav tm="100000">
                                          <p:val>
                                            <p:strVal val="#ppt_w*1.3"/>
                                          </p:val>
                                        </p:tav>
                                      </p:tavLst>
                                    </p:anim>
                                    <p:animClr clrSpc="rgb" dir="cw">
                                      <p:cBhvr>
                                        <p:cTn id="42" dur="750" fill="hold">
                                          <p:stCondLst>
                                            <p:cond delay="0"/>
                                          </p:stCondLst>
                                        </p:cTn>
                                        <p:tgtEl>
                                          <p:spTgt spid="147"/>
                                        </p:tgtEl>
                                        <p:attrNameLst>
                                          <p:attrName>fillcolor</p:attrName>
                                        </p:attrNameLst>
                                      </p:cBhvr>
                                      <p:by>
                                        <p:rgb r="100000" g="0" b="0"/>
                                      </p:by>
                                    </p:animClr>
                                    <p:set>
                                      <p:cBhvr>
                                        <p:cTn id="43" dur="750" fill="hold">
                                          <p:stCondLst>
                                            <p:cond delay="0"/>
                                          </p:stCondLst>
                                        </p:cTn>
                                        <p:tgtEl>
                                          <p:spTgt spid="147"/>
                                        </p:tgtEl>
                                        <p:attrNameLst>
                                          <p:attrName>stroke.on</p:attrName>
                                        </p:attrNameLst>
                                      </p:cBhvr>
                                      <p:to>
                                        <p:strVal val="true"/>
                                      </p:to>
                                    </p:set>
                                    <p:set>
                                      <p:cBhvr>
                                        <p:cTn id="44" dur="750" fill="hold">
                                          <p:stCondLst>
                                            <p:cond delay="0"/>
                                          </p:stCondLst>
                                        </p:cTn>
                                        <p:tgtEl>
                                          <p:spTgt spid="147"/>
                                        </p:tgtEl>
                                        <p:attrNameLst>
                                          <p:attrName>stroke.color</p:attrName>
                                        </p:attrNameLst>
                                      </p:cBhvr>
                                      <p:to>
                                        <p:clrVal>
                                          <a:srgbClr val="E6E6E6"/>
                                        </p:clrVal>
                                      </p:to>
                                    </p:set>
                                  </p:childTnLst>
                                </p:cTn>
                              </p:par>
                              <p:par>
                                <p:cTn id="45" presetID="9999" presetClass="emph" presetSubtype="0" fill="hold" grpId="19" nodeType="withEffect">
                                  <p:stCondLst>
                                    <p:cond delay="0"/>
                                  </p:stCondLst>
                                  <p:childTnLst>
                                    <p:anim to="" calcmode="lin" valueType="num">
                                      <p:cBhvr>
                                        <p:cTn id="46" dur="750" fill="hold">
                                          <p:stCondLst>
                                            <p:cond delay="0"/>
                                          </p:stCondLst>
                                        </p:cTn>
                                        <p:tgtEl>
                                          <p:spTgt spid="141"/>
                                        </p:tgtEl>
                                        <p:attrNameLst>
                                          <p:attrName>ppt_h</p:attrName>
                                        </p:attrNameLst>
                                      </p:cBhvr>
                                      <p:tavLst>
                                        <p:tav tm="0">
                                          <p:val>
                                            <p:strVal val="#ppt_h*1.3"/>
                                          </p:val>
                                        </p:tav>
                                        <p:tav tm="100000">
                                          <p:val>
                                            <p:strVal val="#ppt_h"/>
                                          </p:val>
                                        </p:tav>
                                      </p:tavLst>
                                    </p:anim>
                                    <p:anim to="" calcmode="lin" valueType="num">
                                      <p:cBhvr>
                                        <p:cTn id="47" dur="750" fill="hold">
                                          <p:stCondLst>
                                            <p:cond delay="0"/>
                                          </p:stCondLst>
                                        </p:cTn>
                                        <p:tgtEl>
                                          <p:spTgt spid="141"/>
                                        </p:tgtEl>
                                        <p:attrNameLst>
                                          <p:attrName>ppt_w</p:attrName>
                                        </p:attrNameLst>
                                      </p:cBhvr>
                                      <p:tavLst>
                                        <p:tav tm="0">
                                          <p:val>
                                            <p:strVal val="#ppt_w*1.3"/>
                                          </p:val>
                                        </p:tav>
                                        <p:tav tm="100000">
                                          <p:val>
                                            <p:strVal val="#ppt_w"/>
                                          </p:val>
                                        </p:tav>
                                      </p:tavLst>
                                    </p:anim>
                                    <p:animClr clrSpc="rgb" dir="cw">
                                      <p:cBhvr>
                                        <p:cTn id="48" dur="750" fill="hold">
                                          <p:stCondLst>
                                            <p:cond delay="0"/>
                                          </p:stCondLst>
                                        </p:cTn>
                                        <p:tgtEl>
                                          <p:spTgt spid="141"/>
                                        </p:tgtEl>
                                        <p:attrNameLst>
                                          <p:attrName>fillcolor</p:attrName>
                                        </p:attrNameLst>
                                      </p:cBhvr>
                                      <p:to>
                                        <a:srgbClr val="D9D9D9"/>
                                      </p:to>
                                    </p:animClr>
                                    <p:set>
                                      <p:cBhvr>
                                        <p:cTn id="49" dur="750" fill="hold">
                                          <p:stCondLst>
                                            <p:cond delay="0"/>
                                          </p:stCondLst>
                                        </p:cTn>
                                        <p:tgtEl>
                                          <p:spTgt spid="141"/>
                                        </p:tgtEl>
                                        <p:attrNameLst>
                                          <p:attrName>stroke.on</p:attrName>
                                        </p:attrNameLst>
                                      </p:cBhvr>
                                      <p:to>
                                        <p:strVal val="true"/>
                                      </p:to>
                                    </p:set>
                                    <p:set>
                                      <p:cBhvr>
                                        <p:cTn id="50" dur="750" fill="hold">
                                          <p:stCondLst>
                                            <p:cond delay="0"/>
                                          </p:stCondLst>
                                        </p:cTn>
                                        <p:tgtEl>
                                          <p:spTgt spid="141"/>
                                        </p:tgtEl>
                                        <p:attrNameLst>
                                          <p:attrName>stroke.color</p:attrName>
                                        </p:attrNameLst>
                                      </p:cBhvr>
                                      <p:to>
                                        <p:clrVal>
                                          <a:srgbClr val="FFFFFF"/>
                                        </p:clrVal>
                                      </p:to>
                                    </p:set>
                                  </p:childTnLst>
                                </p:cTn>
                              </p:par>
                            </p:childTnLst>
                          </p:cTn>
                        </p:par>
                      </p:childTnLst>
                    </p:cTn>
                  </p:par>
                  <p:par>
                    <p:cTn id="51" fill="hold">
                      <p:stCondLst>
                        <p:cond delay="indefinite"/>
                      </p:stCondLst>
                      <p:childTnLst>
                        <p:par>
                          <p:cTn id="52" fill="hold">
                            <p:stCondLst>
                              <p:cond delay="0"/>
                            </p:stCondLst>
                            <p:childTnLst>
                              <p:par>
                                <p:cTn id="53" presetID="9999" presetClass="entr" presetSubtype="0" fill="hold" nodeType="clickEffect">
                                  <p:stCondLst>
                                    <p:cond delay="0"/>
                                  </p:stCondLst>
                                  <p:childTnLst>
                                    <p:set>
                                      <p:cBhvr>
                                        <p:cTn id="54" dur="500" fill="hold">
                                          <p:stCondLst>
                                            <p:cond delay="0"/>
                                          </p:stCondLst>
                                        </p:cTn>
                                        <p:tgtEl>
                                          <p:spTgt spid="149"/>
                                        </p:tgtEl>
                                        <p:attrNameLst>
                                          <p:attrName>style.visibility</p:attrName>
                                        </p:attrNameLst>
                                      </p:cBhvr>
                                      <p:to>
                                        <p:strVal val="visible"/>
                                      </p:to>
                                    </p:set>
                                    <p:animEffect filter="fade">
                                      <p:cBhvr>
                                        <p:cTn id="55" dur="500">
                                          <p:stCondLst>
                                            <p:cond delay="0"/>
                                          </p:stCondLst>
                                        </p:cTn>
                                        <p:tgtEl>
                                          <p:spTgt spid="149"/>
                                        </p:tgtEl>
                                      </p:cBhvr>
                                    </p:animEffect>
                                  </p:childTnLst>
                                </p:cTn>
                              </p:par>
                              <p:par>
                                <p:cTn id="56" presetID="1" presetClass="exit" presetSubtype="0" fill="hold" nodeType="withEffect">
                                  <p:stCondLst>
                                    <p:cond delay="0"/>
                                  </p:stCondLst>
                                  <p:childTnLst>
                                    <p:set>
                                      <p:cBhvr>
                                        <p:cTn id="57" dur="indefinite" fill="hold">
                                          <p:stCondLst>
                                            <p:cond delay="0"/>
                                          </p:stCondLst>
                                        </p:cTn>
                                        <p:tgtEl>
                                          <p:spTgt spid="146"/>
                                        </p:tgtEl>
                                        <p:attrNameLst>
                                          <p:attrName>style.visibility</p:attrName>
                                        </p:attrNameLst>
                                      </p:cBhvr>
                                      <p:to>
                                        <p:strVal val="hidden"/>
                                      </p:to>
                                    </p:set>
                                  </p:childTnLst>
                                </p:cTn>
                              </p:par>
                              <p:par>
                                <p:cTn id="58" presetID="9999" presetClass="emph" presetSubtype="0" fill="hold" grpId="21" nodeType="withEffect">
                                  <p:stCondLst>
                                    <p:cond delay="0"/>
                                  </p:stCondLst>
                                  <p:childTnLst>
                                    <p:anim to="" calcmode="lin" valueType="num">
                                      <p:cBhvr>
                                        <p:cTn id="59" dur="750" fill="hold">
                                          <p:stCondLst>
                                            <p:cond delay="0"/>
                                          </p:stCondLst>
                                        </p:cTn>
                                        <p:tgtEl>
                                          <p:spTgt spid="150"/>
                                        </p:tgtEl>
                                        <p:attrNameLst>
                                          <p:attrName>ppt_h</p:attrName>
                                        </p:attrNameLst>
                                      </p:cBhvr>
                                      <p:tavLst>
                                        <p:tav tm="0">
                                          <p:val>
                                            <p:strVal val="#ppt_h"/>
                                          </p:val>
                                        </p:tav>
                                        <p:tav tm="100000">
                                          <p:val>
                                            <p:strVal val="#ppt_h*1.3"/>
                                          </p:val>
                                        </p:tav>
                                      </p:tavLst>
                                    </p:anim>
                                    <p:anim to="" calcmode="lin" valueType="num">
                                      <p:cBhvr>
                                        <p:cTn id="60" dur="750" fill="hold">
                                          <p:stCondLst>
                                            <p:cond delay="0"/>
                                          </p:stCondLst>
                                        </p:cTn>
                                        <p:tgtEl>
                                          <p:spTgt spid="150"/>
                                        </p:tgtEl>
                                        <p:attrNameLst>
                                          <p:attrName>ppt_w</p:attrName>
                                        </p:attrNameLst>
                                      </p:cBhvr>
                                      <p:tavLst>
                                        <p:tav tm="0">
                                          <p:val>
                                            <p:strVal val="#ppt_w"/>
                                          </p:val>
                                        </p:tav>
                                        <p:tav tm="100000">
                                          <p:val>
                                            <p:strVal val="#ppt_w*1.3"/>
                                          </p:val>
                                        </p:tav>
                                      </p:tavLst>
                                    </p:anim>
                                    <p:animClr clrSpc="rgb" dir="cw">
                                      <p:cBhvr>
                                        <p:cTn id="61" dur="750" fill="hold">
                                          <p:stCondLst>
                                            <p:cond delay="0"/>
                                          </p:stCondLst>
                                        </p:cTn>
                                        <p:tgtEl>
                                          <p:spTgt spid="150"/>
                                        </p:tgtEl>
                                        <p:attrNameLst>
                                          <p:attrName>fillcolor</p:attrName>
                                        </p:attrNameLst>
                                      </p:cBhvr>
                                      <p:by>
                                        <p:rgb r="100000" g="0" b="0"/>
                                      </p:by>
                                    </p:animClr>
                                    <p:set>
                                      <p:cBhvr>
                                        <p:cTn id="62" dur="750" fill="hold">
                                          <p:stCondLst>
                                            <p:cond delay="0"/>
                                          </p:stCondLst>
                                        </p:cTn>
                                        <p:tgtEl>
                                          <p:spTgt spid="150"/>
                                        </p:tgtEl>
                                        <p:attrNameLst>
                                          <p:attrName>stroke.on</p:attrName>
                                        </p:attrNameLst>
                                      </p:cBhvr>
                                      <p:to>
                                        <p:strVal val="true"/>
                                      </p:to>
                                    </p:set>
                                    <p:set>
                                      <p:cBhvr>
                                        <p:cTn id="63" dur="750" fill="hold">
                                          <p:stCondLst>
                                            <p:cond delay="0"/>
                                          </p:stCondLst>
                                        </p:cTn>
                                        <p:tgtEl>
                                          <p:spTgt spid="150"/>
                                        </p:tgtEl>
                                        <p:attrNameLst>
                                          <p:attrName>stroke.color</p:attrName>
                                        </p:attrNameLst>
                                      </p:cBhvr>
                                      <p:to>
                                        <p:clrVal>
                                          <a:srgbClr val="E6E6E6"/>
                                        </p:clrVal>
                                      </p:to>
                                    </p:set>
                                  </p:childTnLst>
                                </p:cTn>
                              </p:par>
                            </p:childTnLst>
                          </p:cTn>
                        </p:par>
                        <p:par>
                          <p:cTn id="64" fill="hold">
                            <p:stCondLst>
                              <p:cond delay="500"/>
                            </p:stCondLst>
                            <p:childTnLst>
                              <p:par>
                                <p:cTn id="65" presetID="9999" presetClass="emph" presetSubtype="0" fill="hold" grpId="24" nodeType="afterEffect">
                                  <p:stCondLst>
                                    <p:cond delay="0"/>
                                  </p:stCondLst>
                                  <p:childTnLst>
                                    <p:anim to="" calcmode="lin" valueType="num">
                                      <p:cBhvr>
                                        <p:cTn id="66" dur="750" fill="hold">
                                          <p:stCondLst>
                                            <p:cond delay="0"/>
                                          </p:stCondLst>
                                        </p:cTn>
                                        <p:tgtEl>
                                          <p:spTgt spid="150"/>
                                        </p:tgtEl>
                                        <p:attrNameLst>
                                          <p:attrName>ppt_h</p:attrName>
                                        </p:attrNameLst>
                                      </p:cBhvr>
                                      <p:tavLst>
                                        <p:tav tm="0">
                                          <p:val>
                                            <p:strVal val="#ppt_h"/>
                                          </p:val>
                                        </p:tav>
                                        <p:tav tm="100000">
                                          <p:val>
                                            <p:strVal val="#ppt_h*1.3"/>
                                          </p:val>
                                        </p:tav>
                                      </p:tavLst>
                                    </p:anim>
                                    <p:anim to="" calcmode="lin" valueType="num">
                                      <p:cBhvr>
                                        <p:cTn id="67" dur="750" fill="hold">
                                          <p:stCondLst>
                                            <p:cond delay="0"/>
                                          </p:stCondLst>
                                        </p:cTn>
                                        <p:tgtEl>
                                          <p:spTgt spid="150"/>
                                        </p:tgtEl>
                                        <p:attrNameLst>
                                          <p:attrName>ppt_w</p:attrName>
                                        </p:attrNameLst>
                                      </p:cBhvr>
                                      <p:tavLst>
                                        <p:tav tm="0">
                                          <p:val>
                                            <p:strVal val="#ppt_w"/>
                                          </p:val>
                                        </p:tav>
                                        <p:tav tm="100000">
                                          <p:val>
                                            <p:strVal val="#ppt_w*1.3"/>
                                          </p:val>
                                        </p:tav>
                                      </p:tavLst>
                                    </p:anim>
                                    <p:animClr clrSpc="rgb" dir="cw">
                                      <p:cBhvr>
                                        <p:cTn id="68" dur="750" fill="hold">
                                          <p:stCondLst>
                                            <p:cond delay="0"/>
                                          </p:stCondLst>
                                        </p:cTn>
                                        <p:tgtEl>
                                          <p:spTgt spid="150"/>
                                        </p:tgtEl>
                                        <p:attrNameLst>
                                          <p:attrName>fillcolor</p:attrName>
                                        </p:attrNameLst>
                                      </p:cBhvr>
                                      <p:by>
                                        <p:rgb r="100000" g="0" b="0"/>
                                      </p:by>
                                    </p:animClr>
                                    <p:set>
                                      <p:cBhvr>
                                        <p:cTn id="69" dur="750" fill="hold">
                                          <p:stCondLst>
                                            <p:cond delay="0"/>
                                          </p:stCondLst>
                                        </p:cTn>
                                        <p:tgtEl>
                                          <p:spTgt spid="150"/>
                                        </p:tgtEl>
                                        <p:attrNameLst>
                                          <p:attrName>stroke.on</p:attrName>
                                        </p:attrNameLst>
                                      </p:cBhvr>
                                      <p:to>
                                        <p:strVal val="true"/>
                                      </p:to>
                                    </p:set>
                                    <p:set>
                                      <p:cBhvr>
                                        <p:cTn id="70" dur="750" fill="hold">
                                          <p:stCondLst>
                                            <p:cond delay="0"/>
                                          </p:stCondLst>
                                        </p:cTn>
                                        <p:tgtEl>
                                          <p:spTgt spid="150"/>
                                        </p:tgtEl>
                                        <p:attrNameLst>
                                          <p:attrName>stroke.color</p:attrName>
                                        </p:attrNameLst>
                                      </p:cBhvr>
                                      <p:to>
                                        <p:clrVal>
                                          <a:srgbClr val="E6E6E6"/>
                                        </p:clrVal>
                                      </p:to>
                                    </p:set>
                                  </p:childTnLst>
                                </p:cTn>
                              </p:par>
                              <p:par>
                                <p:cTn id="71" presetID="1" presetClass="exit" presetSubtype="0" fill="hold" nodeType="withEffect">
                                  <p:stCondLst>
                                    <p:cond delay="0"/>
                                  </p:stCondLst>
                                  <p:childTnLst>
                                    <p:set>
                                      <p:cBhvr>
                                        <p:cTn id="72" dur="indefinite" fill="hold">
                                          <p:stCondLst>
                                            <p:cond delay="0"/>
                                          </p:stCondLst>
                                        </p:cTn>
                                        <p:tgtEl>
                                          <p:spTgt spid="149"/>
                                        </p:tgtEl>
                                        <p:attrNameLst>
                                          <p:attrName>style.visibility</p:attrName>
                                        </p:attrNameLst>
                                      </p:cBhvr>
                                      <p:to>
                                        <p:strVal val="hidden"/>
                                      </p:to>
                                    </p:set>
                                  </p:childTnLst>
                                </p:cTn>
                              </p:par>
                              <p:par>
                                <p:cTn id="73" presetID="9999" presetClass="emph" presetSubtype="0" fill="hold" grpId="20" nodeType="withEffect">
                                  <p:stCondLst>
                                    <p:cond delay="0"/>
                                  </p:stCondLst>
                                  <p:childTnLst>
                                    <p:anim to="" calcmode="lin" valueType="num">
                                      <p:cBhvr>
                                        <p:cTn id="74" dur="750" fill="hold">
                                          <p:stCondLst>
                                            <p:cond delay="0"/>
                                          </p:stCondLst>
                                        </p:cTn>
                                        <p:tgtEl>
                                          <p:spTgt spid="143"/>
                                        </p:tgtEl>
                                        <p:attrNameLst>
                                          <p:attrName>ppt_h</p:attrName>
                                        </p:attrNameLst>
                                      </p:cBhvr>
                                      <p:tavLst>
                                        <p:tav tm="0">
                                          <p:val>
                                            <p:strVal val="#ppt_h"/>
                                          </p:val>
                                        </p:tav>
                                        <p:tav tm="100000">
                                          <p:val>
                                            <p:strVal val="#ppt_h*1.3"/>
                                          </p:val>
                                        </p:tav>
                                      </p:tavLst>
                                    </p:anim>
                                    <p:anim to="" calcmode="lin" valueType="num">
                                      <p:cBhvr>
                                        <p:cTn id="75" dur="750" fill="hold">
                                          <p:stCondLst>
                                            <p:cond delay="0"/>
                                          </p:stCondLst>
                                        </p:cTn>
                                        <p:tgtEl>
                                          <p:spTgt spid="143"/>
                                        </p:tgtEl>
                                        <p:attrNameLst>
                                          <p:attrName>ppt_w</p:attrName>
                                        </p:attrNameLst>
                                      </p:cBhvr>
                                      <p:tavLst>
                                        <p:tav tm="0">
                                          <p:val>
                                            <p:strVal val="#ppt_w"/>
                                          </p:val>
                                        </p:tav>
                                        <p:tav tm="100000">
                                          <p:val>
                                            <p:strVal val="#ppt_w*1.3"/>
                                          </p:val>
                                        </p:tav>
                                      </p:tavLst>
                                    </p:anim>
                                    <p:animClr clrSpc="rgb" dir="cw">
                                      <p:cBhvr>
                                        <p:cTn id="76" dur="750" fill="hold">
                                          <p:stCondLst>
                                            <p:cond delay="0"/>
                                          </p:stCondLst>
                                        </p:cTn>
                                        <p:tgtEl>
                                          <p:spTgt spid="143"/>
                                        </p:tgtEl>
                                        <p:attrNameLst>
                                          <p:attrName>fillcolor</p:attrName>
                                        </p:attrNameLst>
                                      </p:cBhvr>
                                      <p:by>
                                        <p:rgb r="100000" g="0" b="0"/>
                                      </p:by>
                                    </p:animClr>
                                    <p:set>
                                      <p:cBhvr>
                                        <p:cTn id="77" dur="750" fill="hold">
                                          <p:stCondLst>
                                            <p:cond delay="0"/>
                                          </p:stCondLst>
                                        </p:cTn>
                                        <p:tgtEl>
                                          <p:spTgt spid="143"/>
                                        </p:tgtEl>
                                        <p:attrNameLst>
                                          <p:attrName>stroke.on</p:attrName>
                                        </p:attrNameLst>
                                      </p:cBhvr>
                                      <p:to>
                                        <p:strVal val="true"/>
                                      </p:to>
                                    </p:set>
                                    <p:set>
                                      <p:cBhvr>
                                        <p:cTn id="78" dur="750" fill="hold">
                                          <p:stCondLst>
                                            <p:cond delay="0"/>
                                          </p:stCondLst>
                                        </p:cTn>
                                        <p:tgtEl>
                                          <p:spTgt spid="143"/>
                                        </p:tgtEl>
                                        <p:attrNameLst>
                                          <p:attrName>stroke.color</p:attrName>
                                        </p:attrNameLst>
                                      </p:cBhvr>
                                      <p:to>
                                        <p:clrVal>
                                          <a:srgbClr val="E6E6E6"/>
                                        </p:clrVal>
                                      </p:to>
                                    </p:set>
                                  </p:childTnLst>
                                </p:cTn>
                              </p:par>
                              <p:par>
                                <p:cTn id="79" presetID="9999" presetClass="entr" presetSubtype="0" fill="hold" nodeType="withEffect">
                                  <p:stCondLst>
                                    <p:cond delay="0"/>
                                  </p:stCondLst>
                                  <p:childTnLst>
                                    <p:set>
                                      <p:cBhvr>
                                        <p:cTn id="80" dur="500" fill="hold">
                                          <p:stCondLst>
                                            <p:cond delay="0"/>
                                          </p:stCondLst>
                                        </p:cTn>
                                        <p:tgtEl>
                                          <p:spTgt spid="138"/>
                                        </p:tgtEl>
                                        <p:attrNameLst>
                                          <p:attrName>style.visibility</p:attrName>
                                        </p:attrNameLst>
                                      </p:cBhvr>
                                      <p:to>
                                        <p:strVal val="visible"/>
                                      </p:to>
                                    </p:set>
                                    <p:animEffect filter="fade">
                                      <p:cBhvr>
                                        <p:cTn id="81" dur="500">
                                          <p:stCondLst>
                                            <p:cond delay="0"/>
                                          </p:stCondLst>
                                        </p:cTn>
                                        <p:tgtEl>
                                          <p:spTgt spid="138"/>
                                        </p:tgtEl>
                                      </p:cBhvr>
                                    </p:animEffect>
                                  </p:childTnLst>
                                </p:cTn>
                              </p:par>
                            </p:childTnLst>
                          </p:cTn>
                        </p:par>
                        <p:par>
                          <p:cTn id="82" fill="hold">
                            <p:stCondLst>
                              <p:cond delay="1500"/>
                            </p:stCondLst>
                            <p:childTnLst>
                              <p:par>
                                <p:cTn id="83" presetID="9999" presetClass="entr" presetSubtype="0" fill="hold" nodeType="afterEffect">
                                  <p:stCondLst>
                                    <p:cond delay="0"/>
                                  </p:stCondLst>
                                  <p:childTnLst>
                                    <p:set>
                                      <p:cBhvr>
                                        <p:cTn id="84" dur="500" fill="hold">
                                          <p:stCondLst>
                                            <p:cond delay="0"/>
                                          </p:stCondLst>
                                        </p:cTn>
                                        <p:tgtEl>
                                          <p:spTgt spid="139"/>
                                        </p:tgtEl>
                                        <p:attrNameLst>
                                          <p:attrName>style.visibility</p:attrName>
                                        </p:attrNameLst>
                                      </p:cBhvr>
                                      <p:to>
                                        <p:strVal val="visible"/>
                                      </p:to>
                                    </p:set>
                                    <p:animEffect filter="fade">
                                      <p:cBhvr>
                                        <p:cTn id="85" dur="500">
                                          <p:stCondLst>
                                            <p:cond delay="0"/>
                                          </p:stCondLst>
                                        </p:cTn>
                                        <p:tgtEl>
                                          <p:spTgt spid="139"/>
                                        </p:tgtEl>
                                      </p:cBhvr>
                                    </p:animEffect>
                                  </p:childTnLst>
                                </p:cTn>
                              </p:par>
                              <p:par>
                                <p:cTn id="86" presetID="1" presetClass="exit" presetSubtype="0" fill="hold" nodeType="withEffect">
                                  <p:stCondLst>
                                    <p:cond delay="0"/>
                                  </p:stCondLst>
                                  <p:childTnLst>
                                    <p:set>
                                      <p:cBhvr>
                                        <p:cTn id="87" dur="indefinite" fill="hold">
                                          <p:stCondLst>
                                            <p:cond delay="0"/>
                                          </p:stCondLst>
                                        </p:cTn>
                                        <p:tgtEl>
                                          <p:spTgt spid="138"/>
                                        </p:tgtEl>
                                        <p:attrNameLst>
                                          <p:attrName>style.visibility</p:attrName>
                                        </p:attrNameLst>
                                      </p:cBhvr>
                                      <p:to>
                                        <p:strVal val="hidden"/>
                                      </p:to>
                                    </p:set>
                                  </p:childTnLst>
                                </p:cTn>
                              </p:par>
                              <p:par>
                                <p:cTn id="88" presetID="9999" presetClass="emph" presetSubtype="0" fill="hold" grpId="21" nodeType="withEffect">
                                  <p:stCondLst>
                                    <p:cond delay="0"/>
                                  </p:stCondLst>
                                  <p:childTnLst>
                                    <p:anim to="" calcmode="lin" valueType="num">
                                      <p:cBhvr>
                                        <p:cTn id="89" dur="750" fill="hold">
                                          <p:stCondLst>
                                            <p:cond delay="0"/>
                                          </p:stCondLst>
                                        </p:cTn>
                                        <p:tgtEl>
                                          <p:spTgt spid="143"/>
                                        </p:tgtEl>
                                        <p:attrNameLst>
                                          <p:attrName>ppt_h</p:attrName>
                                        </p:attrNameLst>
                                      </p:cBhvr>
                                      <p:tavLst>
                                        <p:tav tm="0">
                                          <p:val>
                                            <p:strVal val="#ppt_h*1.3"/>
                                          </p:val>
                                        </p:tav>
                                        <p:tav tm="100000">
                                          <p:val>
                                            <p:strVal val="#ppt_h"/>
                                          </p:val>
                                        </p:tav>
                                      </p:tavLst>
                                    </p:anim>
                                    <p:anim to="" calcmode="lin" valueType="num">
                                      <p:cBhvr>
                                        <p:cTn id="90" dur="750" fill="hold">
                                          <p:stCondLst>
                                            <p:cond delay="0"/>
                                          </p:stCondLst>
                                        </p:cTn>
                                        <p:tgtEl>
                                          <p:spTgt spid="143"/>
                                        </p:tgtEl>
                                        <p:attrNameLst>
                                          <p:attrName>ppt_w</p:attrName>
                                        </p:attrNameLst>
                                      </p:cBhvr>
                                      <p:tavLst>
                                        <p:tav tm="0">
                                          <p:val>
                                            <p:strVal val="#ppt_w*1.3"/>
                                          </p:val>
                                        </p:tav>
                                        <p:tav tm="100000">
                                          <p:val>
                                            <p:strVal val="#ppt_w"/>
                                          </p:val>
                                        </p:tav>
                                      </p:tavLst>
                                    </p:anim>
                                    <p:animClr clrSpc="rgb" dir="cw">
                                      <p:cBhvr>
                                        <p:cTn id="91" dur="750" fill="hold">
                                          <p:stCondLst>
                                            <p:cond delay="0"/>
                                          </p:stCondLst>
                                        </p:cTn>
                                        <p:tgtEl>
                                          <p:spTgt spid="143"/>
                                        </p:tgtEl>
                                        <p:attrNameLst>
                                          <p:attrName>fillcolor</p:attrName>
                                        </p:attrNameLst>
                                      </p:cBhvr>
                                      <p:to>
                                        <a:srgbClr val="D9D9D9"/>
                                      </p:to>
                                    </p:animClr>
                                    <p:set>
                                      <p:cBhvr>
                                        <p:cTn id="92" dur="750" fill="hold">
                                          <p:stCondLst>
                                            <p:cond delay="0"/>
                                          </p:stCondLst>
                                        </p:cTn>
                                        <p:tgtEl>
                                          <p:spTgt spid="143"/>
                                        </p:tgtEl>
                                        <p:attrNameLst>
                                          <p:attrName>stroke.on</p:attrName>
                                        </p:attrNameLst>
                                      </p:cBhvr>
                                      <p:to>
                                        <p:strVal val="true"/>
                                      </p:to>
                                    </p:set>
                                    <p:set>
                                      <p:cBhvr>
                                        <p:cTn id="93" dur="750" fill="hold">
                                          <p:stCondLst>
                                            <p:cond delay="0"/>
                                          </p:stCondLst>
                                        </p:cTn>
                                        <p:tgtEl>
                                          <p:spTgt spid="143"/>
                                        </p:tgtEl>
                                        <p:attrNameLst>
                                          <p:attrName>stroke.color</p:attrName>
                                        </p:attrNameLst>
                                      </p:cBhvr>
                                      <p:to>
                                        <p:clrVal>
                                          <a:srgbClr val="FFFFFF"/>
                                        </p:clrVal>
                                      </p:to>
                                    </p:set>
                                  </p:childTnLst>
                                </p:cTn>
                              </p:par>
                              <p:par>
                                <p:cTn id="94" presetID="9999" presetClass="emph" presetSubtype="0" fill="hold" grpId="20" nodeType="withEffect">
                                  <p:stCondLst>
                                    <p:cond delay="0"/>
                                  </p:stCondLst>
                                  <p:childTnLst>
                                    <p:anim to="" calcmode="lin" valueType="num">
                                      <p:cBhvr>
                                        <p:cTn id="95" dur="750" fill="hold">
                                          <p:stCondLst>
                                            <p:cond delay="0"/>
                                          </p:stCondLst>
                                        </p:cTn>
                                        <p:tgtEl>
                                          <p:spTgt spid="141"/>
                                        </p:tgtEl>
                                        <p:attrNameLst>
                                          <p:attrName>ppt_h</p:attrName>
                                        </p:attrNameLst>
                                      </p:cBhvr>
                                      <p:tavLst>
                                        <p:tav tm="0">
                                          <p:val>
                                            <p:strVal val="#ppt_h"/>
                                          </p:val>
                                        </p:tav>
                                        <p:tav tm="100000">
                                          <p:val>
                                            <p:strVal val="#ppt_h*1.3"/>
                                          </p:val>
                                        </p:tav>
                                      </p:tavLst>
                                    </p:anim>
                                    <p:anim to="" calcmode="lin" valueType="num">
                                      <p:cBhvr>
                                        <p:cTn id="96" dur="750" fill="hold">
                                          <p:stCondLst>
                                            <p:cond delay="0"/>
                                          </p:stCondLst>
                                        </p:cTn>
                                        <p:tgtEl>
                                          <p:spTgt spid="141"/>
                                        </p:tgtEl>
                                        <p:attrNameLst>
                                          <p:attrName>ppt_w</p:attrName>
                                        </p:attrNameLst>
                                      </p:cBhvr>
                                      <p:tavLst>
                                        <p:tav tm="0">
                                          <p:val>
                                            <p:strVal val="#ppt_w"/>
                                          </p:val>
                                        </p:tav>
                                        <p:tav tm="100000">
                                          <p:val>
                                            <p:strVal val="#ppt_w*1.3"/>
                                          </p:val>
                                        </p:tav>
                                      </p:tavLst>
                                    </p:anim>
                                    <p:animClr clrSpc="rgb" dir="cw">
                                      <p:cBhvr>
                                        <p:cTn id="97" dur="750" fill="hold">
                                          <p:stCondLst>
                                            <p:cond delay="0"/>
                                          </p:stCondLst>
                                        </p:cTn>
                                        <p:tgtEl>
                                          <p:spTgt spid="141"/>
                                        </p:tgtEl>
                                        <p:attrNameLst>
                                          <p:attrName>fillcolor</p:attrName>
                                        </p:attrNameLst>
                                      </p:cBhvr>
                                      <p:by>
                                        <p:rgb r="100000" g="0" b="0"/>
                                      </p:by>
                                    </p:animClr>
                                    <p:set>
                                      <p:cBhvr>
                                        <p:cTn id="98" dur="750" fill="hold">
                                          <p:stCondLst>
                                            <p:cond delay="0"/>
                                          </p:stCondLst>
                                        </p:cTn>
                                        <p:tgtEl>
                                          <p:spTgt spid="141"/>
                                        </p:tgtEl>
                                        <p:attrNameLst>
                                          <p:attrName>stroke.on</p:attrName>
                                        </p:attrNameLst>
                                      </p:cBhvr>
                                      <p:to>
                                        <p:strVal val="true"/>
                                      </p:to>
                                    </p:set>
                                    <p:set>
                                      <p:cBhvr>
                                        <p:cTn id="99" dur="750" fill="hold">
                                          <p:stCondLst>
                                            <p:cond delay="0"/>
                                          </p:stCondLst>
                                        </p:cTn>
                                        <p:tgtEl>
                                          <p:spTgt spid="141"/>
                                        </p:tgtEl>
                                        <p:attrNameLst>
                                          <p:attrName>stroke.color</p:attrName>
                                        </p:attrNameLst>
                                      </p:cBhvr>
                                      <p:to>
                                        <p:clrVal>
                                          <a:srgbClr val="E6E6E6"/>
                                        </p:clrVal>
                                      </p:to>
                                    </p:set>
                                  </p:childTnLst>
                                </p:cTn>
                              </p:par>
                            </p:childTnLst>
                          </p:cTn>
                        </p:par>
                      </p:childTnLst>
                    </p:cTn>
                  </p:par>
                  <p:par>
                    <p:cTn id="100" fill="hold">
                      <p:stCondLst>
                        <p:cond delay="indefinite"/>
                      </p:stCondLst>
                      <p:childTnLst>
                        <p:par>
                          <p:cTn id="101" fill="hold">
                            <p:stCondLst>
                              <p:cond delay="0"/>
                            </p:stCondLst>
                            <p:childTnLst>
                              <p:par>
                                <p:cTn id="102" presetID="9999" presetClass="entr" presetSubtype="0" fill="hold" nodeType="clickEffect">
                                  <p:stCondLst>
                                    <p:cond delay="0"/>
                                  </p:stCondLst>
                                  <p:childTnLst>
                                    <p:set>
                                      <p:cBhvr>
                                        <p:cTn id="103" dur="indefinite" fill="hold">
                                          <p:stCondLst>
                                            <p:cond delay="0"/>
                                          </p:stCondLst>
                                        </p:cTn>
                                        <p:tgtEl>
                                          <p:spTgt spid="146"/>
                                        </p:tgtEl>
                                        <p:attrNameLst>
                                          <p:attrName>style.visibility</p:attrName>
                                        </p:attrNameLst>
                                      </p:cBhvr>
                                      <p:to>
                                        <p:strVal val="visible"/>
                                      </p:to>
                                    </p:set>
                                    <p:animEffect filter="fade">
                                      <p:cBhvr>
                                        <p:cTn id="104" dur="indefinite">
                                          <p:stCondLst>
                                            <p:cond delay="0"/>
                                          </p:stCondLst>
                                        </p:cTn>
                                        <p:tgtEl>
                                          <p:spTgt spid="146"/>
                                        </p:tgtEl>
                                      </p:cBhvr>
                                    </p:animEffect>
                                  </p:childTnLst>
                                </p:cTn>
                              </p:par>
                              <p:par>
                                <p:cTn id="105" presetID="1" presetClass="exit" presetSubtype="0" fill="hold" nodeType="withEffect">
                                  <p:stCondLst>
                                    <p:cond delay="0"/>
                                  </p:stCondLst>
                                  <p:childTnLst>
                                    <p:set>
                                      <p:cBhvr>
                                        <p:cTn id="106" dur="indefinite" fill="hold">
                                          <p:stCondLst>
                                            <p:cond delay="0"/>
                                          </p:stCondLst>
                                        </p:cTn>
                                        <p:tgtEl>
                                          <p:spTgt spid="139"/>
                                        </p:tgtEl>
                                        <p:attrNameLst>
                                          <p:attrName>style.visibility</p:attrName>
                                        </p:attrNameLst>
                                      </p:cBhvr>
                                      <p:to>
                                        <p:strVal val="hidden"/>
                                      </p:to>
                                    </p:set>
                                  </p:childTnLst>
                                </p:cTn>
                              </p:par>
                              <p:par>
                                <p:cTn id="107" presetID="9999" presetClass="emph" presetSubtype="0" fill="hold" grpId="20" nodeType="withEffect">
                                  <p:stCondLst>
                                    <p:cond delay="0"/>
                                  </p:stCondLst>
                                  <p:childTnLst>
                                    <p:anim to="" calcmode="lin" valueType="num">
                                      <p:cBhvr>
                                        <p:cTn id="108" dur="750" fill="hold">
                                          <p:stCondLst>
                                            <p:cond delay="0"/>
                                          </p:stCondLst>
                                        </p:cTn>
                                        <p:tgtEl>
                                          <p:spTgt spid="147"/>
                                        </p:tgtEl>
                                        <p:attrNameLst>
                                          <p:attrName>ppt_h</p:attrName>
                                        </p:attrNameLst>
                                      </p:cBhvr>
                                      <p:tavLst>
                                        <p:tav tm="0">
                                          <p:val>
                                            <p:strVal val="#ppt_h"/>
                                          </p:val>
                                        </p:tav>
                                        <p:tav tm="100000">
                                          <p:val>
                                            <p:strVal val="#ppt_h*1.3"/>
                                          </p:val>
                                        </p:tav>
                                      </p:tavLst>
                                    </p:anim>
                                    <p:anim to="" calcmode="lin" valueType="num">
                                      <p:cBhvr>
                                        <p:cTn id="109" dur="750" fill="hold">
                                          <p:stCondLst>
                                            <p:cond delay="0"/>
                                          </p:stCondLst>
                                        </p:cTn>
                                        <p:tgtEl>
                                          <p:spTgt spid="147"/>
                                        </p:tgtEl>
                                        <p:attrNameLst>
                                          <p:attrName>ppt_w</p:attrName>
                                        </p:attrNameLst>
                                      </p:cBhvr>
                                      <p:tavLst>
                                        <p:tav tm="0">
                                          <p:val>
                                            <p:strVal val="#ppt_w"/>
                                          </p:val>
                                        </p:tav>
                                        <p:tav tm="100000">
                                          <p:val>
                                            <p:strVal val="#ppt_w*1.3"/>
                                          </p:val>
                                        </p:tav>
                                      </p:tavLst>
                                    </p:anim>
                                    <p:animClr clrSpc="rgb" dir="cw">
                                      <p:cBhvr>
                                        <p:cTn id="110" dur="750" fill="hold">
                                          <p:stCondLst>
                                            <p:cond delay="0"/>
                                          </p:stCondLst>
                                        </p:cTn>
                                        <p:tgtEl>
                                          <p:spTgt spid="147"/>
                                        </p:tgtEl>
                                        <p:attrNameLst>
                                          <p:attrName>fillcolor</p:attrName>
                                        </p:attrNameLst>
                                      </p:cBhvr>
                                      <p:by>
                                        <p:rgb r="100000" g="0" b="0"/>
                                      </p:by>
                                    </p:animClr>
                                    <p:set>
                                      <p:cBhvr>
                                        <p:cTn id="111" dur="750" fill="hold">
                                          <p:stCondLst>
                                            <p:cond delay="0"/>
                                          </p:stCondLst>
                                        </p:cTn>
                                        <p:tgtEl>
                                          <p:spTgt spid="147"/>
                                        </p:tgtEl>
                                        <p:attrNameLst>
                                          <p:attrName>stroke.on</p:attrName>
                                        </p:attrNameLst>
                                      </p:cBhvr>
                                      <p:to>
                                        <p:strVal val="true"/>
                                      </p:to>
                                    </p:set>
                                    <p:set>
                                      <p:cBhvr>
                                        <p:cTn id="112" dur="750" fill="hold">
                                          <p:stCondLst>
                                            <p:cond delay="0"/>
                                          </p:stCondLst>
                                        </p:cTn>
                                        <p:tgtEl>
                                          <p:spTgt spid="147"/>
                                        </p:tgtEl>
                                        <p:attrNameLst>
                                          <p:attrName>stroke.color</p:attrName>
                                        </p:attrNameLst>
                                      </p:cBhvr>
                                      <p:to>
                                        <p:clrVal>
                                          <a:srgbClr val="E6E6E6"/>
                                        </p:clrVal>
                                      </p:to>
                                    </p:set>
                                  </p:childTnLst>
                                </p:cTn>
                              </p:par>
                              <p:par>
                                <p:cTn id="113" presetID="9999" presetClass="emph" presetSubtype="0" fill="hold" grpId="21" nodeType="withEffect">
                                  <p:stCondLst>
                                    <p:cond delay="0"/>
                                  </p:stCondLst>
                                  <p:childTnLst>
                                    <p:anim to="" calcmode="lin" valueType="num">
                                      <p:cBhvr>
                                        <p:cTn id="114" dur="750" fill="hold">
                                          <p:stCondLst>
                                            <p:cond delay="0"/>
                                          </p:stCondLst>
                                        </p:cTn>
                                        <p:tgtEl>
                                          <p:spTgt spid="141"/>
                                        </p:tgtEl>
                                        <p:attrNameLst>
                                          <p:attrName>ppt_h</p:attrName>
                                        </p:attrNameLst>
                                      </p:cBhvr>
                                      <p:tavLst>
                                        <p:tav tm="0">
                                          <p:val>
                                            <p:strVal val="#ppt_h*1.3"/>
                                          </p:val>
                                        </p:tav>
                                        <p:tav tm="100000">
                                          <p:val>
                                            <p:strVal val="#ppt_h"/>
                                          </p:val>
                                        </p:tav>
                                      </p:tavLst>
                                    </p:anim>
                                    <p:anim to="" calcmode="lin" valueType="num">
                                      <p:cBhvr>
                                        <p:cTn id="115" dur="750" fill="hold">
                                          <p:stCondLst>
                                            <p:cond delay="0"/>
                                          </p:stCondLst>
                                        </p:cTn>
                                        <p:tgtEl>
                                          <p:spTgt spid="141"/>
                                        </p:tgtEl>
                                        <p:attrNameLst>
                                          <p:attrName>ppt_w</p:attrName>
                                        </p:attrNameLst>
                                      </p:cBhvr>
                                      <p:tavLst>
                                        <p:tav tm="0">
                                          <p:val>
                                            <p:strVal val="#ppt_w*1.3"/>
                                          </p:val>
                                        </p:tav>
                                        <p:tav tm="100000">
                                          <p:val>
                                            <p:strVal val="#ppt_w"/>
                                          </p:val>
                                        </p:tav>
                                      </p:tavLst>
                                    </p:anim>
                                    <p:animClr clrSpc="rgb" dir="cw">
                                      <p:cBhvr>
                                        <p:cTn id="116" dur="750" fill="hold">
                                          <p:stCondLst>
                                            <p:cond delay="0"/>
                                          </p:stCondLst>
                                        </p:cTn>
                                        <p:tgtEl>
                                          <p:spTgt spid="141"/>
                                        </p:tgtEl>
                                        <p:attrNameLst>
                                          <p:attrName>fillcolor</p:attrName>
                                        </p:attrNameLst>
                                      </p:cBhvr>
                                      <p:to>
                                        <a:srgbClr val="D9D9D9"/>
                                      </p:to>
                                    </p:animClr>
                                    <p:set>
                                      <p:cBhvr>
                                        <p:cTn id="117" dur="750" fill="hold">
                                          <p:stCondLst>
                                            <p:cond delay="0"/>
                                          </p:stCondLst>
                                        </p:cTn>
                                        <p:tgtEl>
                                          <p:spTgt spid="141"/>
                                        </p:tgtEl>
                                        <p:attrNameLst>
                                          <p:attrName>stroke.on</p:attrName>
                                        </p:attrNameLst>
                                      </p:cBhvr>
                                      <p:to>
                                        <p:strVal val="true"/>
                                      </p:to>
                                    </p:set>
                                    <p:set>
                                      <p:cBhvr>
                                        <p:cTn id="118" dur="750" fill="hold">
                                          <p:stCondLst>
                                            <p:cond delay="0"/>
                                          </p:stCondLst>
                                        </p:cTn>
                                        <p:tgtEl>
                                          <p:spTgt spid="141"/>
                                        </p:tgtEl>
                                        <p:attrNameLst>
                                          <p:attrName>stroke.color</p:attrName>
                                        </p:attrNameLst>
                                      </p:cBhvr>
                                      <p:to>
                                        <p:clrVal>
                                          <a:srgbClr val="FFFFFF"/>
                                        </p:clrVal>
                                      </p:to>
                                    </p:set>
                                  </p:childTnLst>
                                </p:cTn>
                              </p:par>
                            </p:childTnLst>
                          </p:cTn>
                        </p:par>
                      </p:childTnLst>
                    </p:cTn>
                  </p:par>
                  <p:par>
                    <p:cTn id="119" fill="hold">
                      <p:stCondLst>
                        <p:cond delay="indefinite"/>
                      </p:stCondLst>
                      <p:childTnLst>
                        <p:par>
                          <p:cTn id="120" fill="hold">
                            <p:stCondLst>
                              <p:cond delay="0"/>
                            </p:stCondLst>
                            <p:childTnLst>
                              <p:par>
                                <p:cTn id="121" presetID="9999" presetClass="entr" presetSubtype="0" fill="hold" nodeType="clickEffect">
                                  <p:stCondLst>
                                    <p:cond delay="0"/>
                                  </p:stCondLst>
                                  <p:childTnLst>
                                    <p:set>
                                      <p:cBhvr>
                                        <p:cTn id="122" dur="500" fill="hold">
                                          <p:stCondLst>
                                            <p:cond delay="0"/>
                                          </p:stCondLst>
                                        </p:cTn>
                                        <p:tgtEl>
                                          <p:spTgt spid="149"/>
                                        </p:tgtEl>
                                        <p:attrNameLst>
                                          <p:attrName>style.visibility</p:attrName>
                                        </p:attrNameLst>
                                      </p:cBhvr>
                                      <p:to>
                                        <p:strVal val="visible"/>
                                      </p:to>
                                    </p:set>
                                    <p:animEffect filter="fade">
                                      <p:cBhvr>
                                        <p:cTn id="123" dur="500">
                                          <p:stCondLst>
                                            <p:cond delay="0"/>
                                          </p:stCondLst>
                                        </p:cTn>
                                        <p:tgtEl>
                                          <p:spTgt spid="149"/>
                                        </p:tgtEl>
                                      </p:cBhvr>
                                    </p:animEffect>
                                  </p:childTnLst>
                                </p:cTn>
                              </p:par>
                              <p:par>
                                <p:cTn id="124" presetID="1" presetClass="exit" presetSubtype="0" fill="hold" nodeType="withEffect">
                                  <p:stCondLst>
                                    <p:cond delay="0"/>
                                  </p:stCondLst>
                                  <p:childTnLst>
                                    <p:set>
                                      <p:cBhvr>
                                        <p:cTn id="125" dur="indefinite" fill="hold">
                                          <p:stCondLst>
                                            <p:cond delay="0"/>
                                          </p:stCondLst>
                                        </p:cTn>
                                        <p:tgtEl>
                                          <p:spTgt spid="146"/>
                                        </p:tgtEl>
                                        <p:attrNameLst>
                                          <p:attrName>style.visibility</p:attrName>
                                        </p:attrNameLst>
                                      </p:cBhvr>
                                      <p:to>
                                        <p:strVal val="hidden"/>
                                      </p:to>
                                    </p:set>
                                  </p:childTnLst>
                                </p:cTn>
                              </p:par>
                              <p:par>
                                <p:cTn id="126" presetID="9999" presetClass="emph" presetSubtype="0" fill="hold" grpId="25" nodeType="withEffect">
                                  <p:stCondLst>
                                    <p:cond delay="0"/>
                                  </p:stCondLst>
                                  <p:childTnLst>
                                    <p:anim to="" calcmode="lin" valueType="num">
                                      <p:cBhvr>
                                        <p:cTn id="127" dur="750" fill="hold">
                                          <p:stCondLst>
                                            <p:cond delay="0"/>
                                          </p:stCondLst>
                                        </p:cTn>
                                        <p:tgtEl>
                                          <p:spTgt spid="150"/>
                                        </p:tgtEl>
                                        <p:attrNameLst>
                                          <p:attrName>ppt_h</p:attrName>
                                        </p:attrNameLst>
                                      </p:cBhvr>
                                      <p:tavLst>
                                        <p:tav tm="0">
                                          <p:val>
                                            <p:strVal val="#ppt_h"/>
                                          </p:val>
                                        </p:tav>
                                        <p:tav tm="100000">
                                          <p:val>
                                            <p:strVal val="#ppt_h*1.3"/>
                                          </p:val>
                                        </p:tav>
                                      </p:tavLst>
                                    </p:anim>
                                    <p:anim to="" calcmode="lin" valueType="num">
                                      <p:cBhvr>
                                        <p:cTn id="128" dur="750" fill="hold">
                                          <p:stCondLst>
                                            <p:cond delay="0"/>
                                          </p:stCondLst>
                                        </p:cTn>
                                        <p:tgtEl>
                                          <p:spTgt spid="150"/>
                                        </p:tgtEl>
                                        <p:attrNameLst>
                                          <p:attrName>ppt_w</p:attrName>
                                        </p:attrNameLst>
                                      </p:cBhvr>
                                      <p:tavLst>
                                        <p:tav tm="0">
                                          <p:val>
                                            <p:strVal val="#ppt_w"/>
                                          </p:val>
                                        </p:tav>
                                        <p:tav tm="100000">
                                          <p:val>
                                            <p:strVal val="#ppt_w*1.3"/>
                                          </p:val>
                                        </p:tav>
                                      </p:tavLst>
                                    </p:anim>
                                    <p:animClr clrSpc="rgb" dir="cw">
                                      <p:cBhvr>
                                        <p:cTn id="129" dur="750" fill="hold">
                                          <p:stCondLst>
                                            <p:cond delay="0"/>
                                          </p:stCondLst>
                                        </p:cTn>
                                        <p:tgtEl>
                                          <p:spTgt spid="150"/>
                                        </p:tgtEl>
                                        <p:attrNameLst>
                                          <p:attrName>fillcolor</p:attrName>
                                        </p:attrNameLst>
                                      </p:cBhvr>
                                      <p:by>
                                        <p:rgb r="100000" g="0" b="0"/>
                                      </p:by>
                                    </p:animClr>
                                    <p:set>
                                      <p:cBhvr>
                                        <p:cTn id="130" dur="750" fill="hold">
                                          <p:stCondLst>
                                            <p:cond delay="0"/>
                                          </p:stCondLst>
                                        </p:cTn>
                                        <p:tgtEl>
                                          <p:spTgt spid="150"/>
                                        </p:tgtEl>
                                        <p:attrNameLst>
                                          <p:attrName>stroke.on</p:attrName>
                                        </p:attrNameLst>
                                      </p:cBhvr>
                                      <p:to>
                                        <p:strVal val="true"/>
                                      </p:to>
                                    </p:set>
                                    <p:set>
                                      <p:cBhvr>
                                        <p:cTn id="131" dur="750" fill="hold">
                                          <p:stCondLst>
                                            <p:cond delay="0"/>
                                          </p:stCondLst>
                                        </p:cTn>
                                        <p:tgtEl>
                                          <p:spTgt spid="150"/>
                                        </p:tgtEl>
                                        <p:attrNameLst>
                                          <p:attrName>stroke.color</p:attrName>
                                        </p:attrNameLst>
                                      </p:cBhvr>
                                      <p:to>
                                        <p:clrVal>
                                          <a:srgbClr val="E6E6E6"/>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bldLvl="0" animBg="1"/>
      <p:bldP spid="141" grpId="1" bldLvl="0" animBg="1"/>
      <p:bldP spid="143" grpId="0" bldLvl="0" animBg="1"/>
      <p:bldP spid="143" grpId="1" bldLvl="0" animBg="1"/>
      <p:bldP spid="147" grpId="0" bldLvl="0" animBg="1"/>
      <p:bldP spid="147" grpId="1" bldLvl="0" animBg="1"/>
      <p:bldP spid="150" grpId="0" bldLvl="0" animBg="1"/>
      <p:bldP spid="150" grpId="1" bldLvl="0" animBg="1"/>
      <p:bldP spid="150" grpId="2" bldLvl="0" animBg="1"/>
      <p:bldP spid="143" grpId="2" bldLvl="0" animBg="1"/>
      <p:bldP spid="143" grpId="3" bldLvl="0" animBg="1"/>
      <p:bldP spid="141" grpId="2" bldLvl="0" animBg="1"/>
      <p:bldP spid="147" grpId="2" bldLvl="0" animBg="1"/>
      <p:bldP spid="141" grpId="3" bldLvl="0" animBg="1"/>
      <p:bldP spid="150" grpId="3" bldLvl="0" animBg="1"/>
      <p:bldP spid="147" grpId="3" bldLvl="0" animBg="1"/>
      <p:bldP spid="150" grpId="4" animBg="1"/>
      <p:bldP spid="150" grpId="5" bldLvl="0" animBg="1"/>
      <p:bldP spid="143" grpId="4" bldLvl="0" animBg="1"/>
      <p:bldP spid="143" grpId="5" bldLvl="0" animBg="1"/>
      <p:bldP spid="141" grpId="4" bldLvl="0" animBg="1"/>
      <p:bldP spid="147" grpId="4" bldLvl="0" animBg="1"/>
      <p:bldP spid="141" grpId="5" bldLvl="0" animBg="1"/>
      <p:bldP spid="150" grpId="6" bldLvl="0" animBg="1"/>
      <p:bldP spid="147" grpId="5" bldLvl="0" animBg="1"/>
      <p:bldP spid="150" grpId="7" bldLvl="0" animBg="1"/>
      <p:bldP spid="143" grpId="6" bldLvl="0" animBg="1"/>
      <p:bldP spid="143" grpId="7" bldLvl="0" animBg="1"/>
      <p:bldP spid="141" grpId="6" bldLvl="0" animBg="1"/>
      <p:bldP spid="147" grpId="6" bldLvl="0" animBg="1"/>
      <p:bldP spid="141" grpId="7" bldLvl="0" animBg="1"/>
      <p:bldP spid="150" grpId="8" bldLvl="0" animBg="1"/>
      <p:bldP spid="147" grpId="7" bldLvl="0" animBg="1"/>
      <p:bldP spid="150" grpId="9" bldLvl="0" animBg="1"/>
      <p:bldP spid="143" grpId="8" bldLvl="0" animBg="1"/>
      <p:bldP spid="143" grpId="9" bldLvl="0" animBg="1"/>
      <p:bldP spid="141" grpId="8" bldLvl="0" animBg="1"/>
      <p:bldP spid="147" grpId="8" bldLvl="0" animBg="1"/>
      <p:bldP spid="141" grpId="9" bldLvl="0" animBg="1"/>
      <p:bldP spid="150" grpId="10" bldLvl="0" animBg="1"/>
      <p:bldP spid="147" grpId="9" bldLvl="0" animBg="1"/>
      <p:bldP spid="150" grpId="11" animBg="1"/>
      <p:bldP spid="150" grpId="12" animBg="1"/>
      <p:bldP spid="143" grpId="10" animBg="1"/>
      <p:bldP spid="143" grpId="11" animBg="1"/>
      <p:bldP spid="141" grpId="10" animBg="1"/>
      <p:bldP spid="147" grpId="10" animBg="1"/>
      <p:bldP spid="141" grpId="11" animBg="1"/>
      <p:bldP spid="150" grpId="13" animBg="1"/>
      <p:bldP spid="147" grpId="11" animBg="1"/>
      <p:bldP spid="150" grpId="14" animBg="1"/>
      <p:bldP spid="143" grpId="12" animBg="1"/>
      <p:bldP spid="143" grpId="13" animBg="1"/>
      <p:bldP spid="141" grpId="12" animBg="1"/>
      <p:bldP spid="147" grpId="12" animBg="1"/>
      <p:bldP spid="141" grpId="13" animBg="1"/>
      <p:bldP spid="150" grpId="15" animBg="1"/>
      <p:bldP spid="147" grpId="13" animBg="1"/>
      <p:bldP spid="150" grpId="16" animBg="1"/>
      <p:bldP spid="143" grpId="14" animBg="1"/>
      <p:bldP spid="143" grpId="15" animBg="1"/>
      <p:bldP spid="141" grpId="14" animBg="1"/>
      <p:bldP spid="147" grpId="14" animBg="1"/>
      <p:bldP spid="141" grpId="15" animBg="1"/>
      <p:bldP spid="150" grpId="17" animBg="1"/>
      <p:bldP spid="147" grpId="15" animBg="1"/>
      <p:bldP spid="150" grpId="18" animBg="1"/>
      <p:bldP spid="143" grpId="16" animBg="1"/>
      <p:bldP spid="143" grpId="17" animBg="1"/>
      <p:bldP spid="141" grpId="16" animBg="1"/>
      <p:bldP spid="147" grpId="16" animBg="1"/>
      <p:bldP spid="141" grpId="17" animBg="1"/>
      <p:bldP spid="150" grpId="19" animBg="1"/>
      <p:bldP spid="147" grpId="17" animBg="1"/>
      <p:bldP spid="150" grpId="20" animBg="1"/>
      <p:bldP spid="143" grpId="18" bldLvl="0" animBg="1"/>
      <p:bldP spid="143" grpId="19" bldLvl="0" animBg="1"/>
      <p:bldP spid="141" grpId="18" bldLvl="0" animBg="1"/>
      <p:bldP spid="147" grpId="18" bldLvl="0" animBg="1"/>
      <p:bldP spid="141" grpId="19" bldLvl="0" animBg="1"/>
      <p:bldP spid="150" grpId="21" bldLvl="0" animBg="1"/>
      <p:bldP spid="147" grpId="19" animBg="1"/>
      <p:bldP spid="150" grpId="22" animBg="1"/>
      <p:bldP spid="150" grpId="23" animBg="1"/>
      <p:bldP spid="150" grpId="24" bldLvl="0" animBg="1"/>
      <p:bldP spid="143" grpId="20" bldLvl="0" animBg="1"/>
      <p:bldP spid="143" grpId="21" bldLvl="0" animBg="1"/>
      <p:bldP spid="141" grpId="20" bldLvl="0" animBg="1"/>
      <p:bldP spid="147" grpId="20" bldLvl="0" animBg="1"/>
      <p:bldP spid="141" grpId="21" bldLvl="0" animBg="1"/>
      <p:bldP spid="150" grpId="25" bldLvl="0" animBg="1"/>
      <p:bldP spid="150" grpId="26"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flipH="1">
            <a:off x="52070" y="4588596"/>
            <a:ext cx="4631157" cy="2049694"/>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7612914" y="340008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矩形 1"/>
          <p:cNvSpPr/>
          <p:nvPr/>
        </p:nvSpPr>
        <p:spPr>
          <a:xfrm>
            <a:off x="345237" y="378574"/>
            <a:ext cx="11522075" cy="6121400"/>
          </a:xfrm>
          <a:prstGeom prst="rect">
            <a:avLst/>
          </a:prstGeom>
          <a:solidFill>
            <a:schemeClr val="bg1"/>
          </a:solid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5191761" y="430153"/>
            <a:ext cx="1808480" cy="5835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chemeClr val="tx1">
                    <a:lumMod val="75000"/>
                    <a:lumOff val="25000"/>
                  </a:schemeClr>
                </a:solidFill>
                <a:effectLst/>
                <a:uLnTx/>
                <a:uFillTx/>
                <a:latin typeface="华文行楷" panose="02010800040101010101" pitchFamily="2" charset="-122"/>
                <a:ea typeface="华文行楷" panose="02010800040101010101" pitchFamily="2" charset="-122"/>
                <a:cs typeface="+mn-ea"/>
                <a:sym typeface="+mn-lt"/>
              </a:rPr>
              <a:t>项目团</a:t>
            </a:r>
            <a:r>
              <a:rPr kumimoji="0" lang="zh-CN" altLang="en-US" sz="3200" b="0" i="0" u="none" strike="noStrike" kern="1200" cap="none" spc="0" normalizeH="0" baseline="0" noProof="0" dirty="0">
                <a:ln>
                  <a:noFill/>
                </a:ln>
                <a:solidFill>
                  <a:schemeClr val="tx1">
                    <a:lumMod val="75000"/>
                    <a:lumOff val="25000"/>
                  </a:schemeClr>
                </a:solidFill>
                <a:effectLst/>
                <a:uLnTx/>
                <a:uFillTx/>
                <a:latin typeface="华文行楷" panose="02010800040101010101" pitchFamily="2" charset="-122"/>
                <a:ea typeface="华文行楷" panose="02010800040101010101" pitchFamily="2" charset="-122"/>
                <a:cs typeface="+mn-ea"/>
                <a:sym typeface="+mn-lt"/>
              </a:rPr>
              <a:t>队</a:t>
            </a:r>
            <a:endParaRPr kumimoji="0" lang="zh-CN" altLang="en-US" sz="3200" b="0" i="0" u="none" strike="noStrike" kern="1200" cap="none" spc="0" normalizeH="0" baseline="0" noProof="0" dirty="0">
              <a:ln>
                <a:noFill/>
              </a:ln>
              <a:solidFill>
                <a:schemeClr val="tx1">
                  <a:lumMod val="75000"/>
                  <a:lumOff val="25000"/>
                </a:schemeClr>
              </a:solidFill>
              <a:effectLst/>
              <a:uLnTx/>
              <a:uFillTx/>
              <a:latin typeface="华文行楷" panose="02010800040101010101" pitchFamily="2" charset="-122"/>
              <a:ea typeface="华文行楷" panose="02010800040101010101" pitchFamily="2" charset="-122"/>
              <a:cs typeface="+mn-ea"/>
              <a:sym typeface="+mn-lt"/>
            </a:endParaRPr>
          </a:p>
        </p:txBody>
      </p:sp>
      <p:sp>
        <p:nvSpPr>
          <p:cNvPr id="6" name="矩形 5"/>
          <p:cNvSpPr/>
          <p:nvPr/>
        </p:nvSpPr>
        <p:spPr>
          <a:xfrm>
            <a:off x="4111927" y="900261"/>
            <a:ext cx="3968144" cy="27559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rPr>
              <a:t>Project team</a:t>
            </a:r>
            <a:endParaRPr kumimoji="0" lang="en-US" altLang="zh-CN" sz="1200" b="0" i="0" u="none" strike="noStrike" kern="1200" cap="none" spc="0" normalizeH="0" baseline="0" noProof="0" dirty="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7" name="矩形 6"/>
          <p:cNvSpPr/>
          <p:nvPr/>
        </p:nvSpPr>
        <p:spPr>
          <a:xfrm>
            <a:off x="5825331" y="1202832"/>
            <a:ext cx="541338" cy="6332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7" name="矩形 26"/>
          <p:cNvSpPr/>
          <p:nvPr/>
        </p:nvSpPr>
        <p:spPr>
          <a:xfrm>
            <a:off x="345440" y="1445895"/>
            <a:ext cx="11522075" cy="2351405"/>
          </a:xfrm>
          <a:prstGeom prst="rect">
            <a:avLst/>
          </a:prstGeom>
          <a:solidFill>
            <a:srgbClr val="E0B5A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 name="椭圆 28"/>
          <p:cNvSpPr/>
          <p:nvPr/>
        </p:nvSpPr>
        <p:spPr>
          <a:xfrm>
            <a:off x="1058938" y="4070625"/>
            <a:ext cx="688368" cy="688368"/>
          </a:xfrm>
          <a:prstGeom prst="ellipse">
            <a:avLst/>
          </a:pr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3" name="椭圆 32"/>
          <p:cNvSpPr/>
          <p:nvPr/>
        </p:nvSpPr>
        <p:spPr>
          <a:xfrm>
            <a:off x="3804207" y="4070625"/>
            <a:ext cx="688368" cy="688368"/>
          </a:xfrm>
          <a:prstGeom prst="ellipse">
            <a:avLst/>
          </a:prstGeom>
          <a:solidFill>
            <a:srgbClr val="E8C9C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6" name="椭圆 35"/>
          <p:cNvSpPr/>
          <p:nvPr/>
        </p:nvSpPr>
        <p:spPr>
          <a:xfrm>
            <a:off x="6549476" y="4070625"/>
            <a:ext cx="688368" cy="688368"/>
          </a:xfrm>
          <a:prstGeom prst="ellipse">
            <a:avLst/>
          </a:pr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9" name="椭圆 38"/>
          <p:cNvSpPr/>
          <p:nvPr/>
        </p:nvSpPr>
        <p:spPr>
          <a:xfrm>
            <a:off x="9294745" y="4070625"/>
            <a:ext cx="688368" cy="688368"/>
          </a:xfrm>
          <a:prstGeom prst="ellipse">
            <a:avLst/>
          </a:prstGeom>
          <a:solidFill>
            <a:srgbClr val="E8C9C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906145" y="1605915"/>
            <a:ext cx="4655820" cy="2065655"/>
          </a:xfrm>
          <a:prstGeom prst="rect">
            <a:avLst/>
          </a:prstGeom>
          <a:blipFill>
            <a:blip r:embed="rId1"/>
            <a:stretch>
              <a:fillRect/>
            </a:stretch>
          </a:bli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3" name="组合 42"/>
          <p:cNvGrpSpPr/>
          <p:nvPr/>
        </p:nvGrpSpPr>
        <p:grpSpPr>
          <a:xfrm>
            <a:off x="5954413" y="2332822"/>
            <a:ext cx="5191760" cy="1219200"/>
            <a:chOff x="6218269" y="1881377"/>
            <a:chExt cx="5191760" cy="1219200"/>
          </a:xfrm>
        </p:grpSpPr>
        <p:sp>
          <p:nvSpPr>
            <p:cNvPr id="45" name="文本框2"/>
            <p:cNvSpPr/>
            <p:nvPr/>
          </p:nvSpPr>
          <p:spPr>
            <a:xfrm>
              <a:off x="6218269" y="2040127"/>
              <a:ext cx="5191760" cy="1060450"/>
            </a:xfrm>
            <a:prstGeom prst="rect">
              <a:avLst/>
            </a:prstGeom>
          </p:spPr>
          <p:txBody>
            <a:bodyPr wrap="square">
              <a:spAutoFit/>
            </a:bodyPr>
            <a:lstStyle/>
            <a:p>
              <a:pPr marL="0" marR="0" lvl="0" indent="0" algn="r" defTabSz="914400" rtl="0" eaLnBrk="1" fontAlgn="auto" latinLnBrk="0" hangingPunct="1">
                <a:lnSpc>
                  <a:spcPct val="150000"/>
                </a:lnSpc>
                <a:spcBef>
                  <a:spcPts val="295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等线 Light" panose="02010600030101010101" pitchFamily="2" charset="-122"/>
                  <a:ea typeface="等线 Light" panose="02010600030101010101" pitchFamily="2" charset="-122"/>
                  <a:cs typeface="+mn-ea"/>
                  <a:sym typeface="+mn-lt"/>
                </a:rPr>
                <a:t>对项目进行整体统筹规划，负责整个项目开发的进度把控和总体协调工作，基于用户行为推荐算法实现、数据处理、省份和景区后台管理、知识图谱关系</a:t>
              </a:r>
              <a:r>
                <a:rPr kumimoji="0" lang="zh-CN" altLang="en-US" sz="1400" b="0" i="0" u="none" strike="noStrike" kern="1200" cap="none" spc="0" normalizeH="0" baseline="0" noProof="0" dirty="0">
                  <a:ln>
                    <a:noFill/>
                  </a:ln>
                  <a:solidFill>
                    <a:prstClr val="white"/>
                  </a:solidFill>
                  <a:effectLst/>
                  <a:uLnTx/>
                  <a:uFillTx/>
                  <a:latin typeface="等线 Light" panose="02010600030101010101" pitchFamily="2" charset="-122"/>
                  <a:ea typeface="等线 Light" panose="02010600030101010101" pitchFamily="2" charset="-122"/>
                  <a:cs typeface="+mn-ea"/>
                  <a:sym typeface="+mn-lt"/>
                </a:rPr>
                <a:t>抽取</a:t>
              </a:r>
              <a:endParaRPr kumimoji="0" lang="zh-CN" altLang="en-US" sz="1400" b="0" i="0" u="none" strike="noStrike" kern="1200" cap="none" spc="0" normalizeH="0" baseline="0" noProof="0" dirty="0">
                <a:ln>
                  <a:noFill/>
                </a:ln>
                <a:solidFill>
                  <a:prstClr val="white"/>
                </a:solidFill>
                <a:effectLst/>
                <a:uLnTx/>
                <a:uFillTx/>
                <a:latin typeface="等线 Light" panose="02010600030101010101" pitchFamily="2" charset="-122"/>
                <a:ea typeface="等线 Light" panose="02010600030101010101" pitchFamily="2" charset="-122"/>
                <a:cs typeface="+mn-ea"/>
                <a:sym typeface="+mn-lt"/>
              </a:endParaRPr>
            </a:p>
          </p:txBody>
        </p:sp>
        <p:sp>
          <p:nvSpPr>
            <p:cNvPr id="46" name="矩形 45"/>
            <p:cNvSpPr/>
            <p:nvPr/>
          </p:nvSpPr>
          <p:spPr>
            <a:xfrm>
              <a:off x="10706720" y="1881377"/>
              <a:ext cx="583598" cy="68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7" name="组合 108"/>
          <p:cNvGrpSpPr/>
          <p:nvPr/>
        </p:nvGrpSpPr>
        <p:grpSpPr bwMode="auto">
          <a:xfrm>
            <a:off x="1247775" y="4230629"/>
            <a:ext cx="317960" cy="359826"/>
            <a:chOff x="0" y="0"/>
            <a:chExt cx="406394" cy="459644"/>
          </a:xfrm>
          <a:solidFill>
            <a:schemeClr val="bg1"/>
          </a:solidFill>
        </p:grpSpPr>
        <p:sp>
          <p:nvSpPr>
            <p:cNvPr id="48" name="Freeform 148"/>
            <p:cNvSpPr>
              <a:spLocks noEditPoints="1" noChangeArrowheads="1"/>
            </p:cNvSpPr>
            <p:nvPr/>
          </p:nvSpPr>
          <p:spPr bwMode="auto">
            <a:xfrm>
              <a:off x="55121" y="0"/>
              <a:ext cx="351273" cy="456842"/>
            </a:xfrm>
            <a:custGeom>
              <a:avLst/>
              <a:gdLst>
                <a:gd name="T0" fmla="*/ 346854 w 159"/>
                <a:gd name="T1" fmla="*/ 408289 h 207"/>
                <a:gd name="T2" fmla="*/ 196625 w 159"/>
                <a:gd name="T3" fmla="*/ 174350 h 207"/>
                <a:gd name="T4" fmla="*/ 203252 w 159"/>
                <a:gd name="T5" fmla="*/ 52967 h 207"/>
                <a:gd name="T6" fmla="*/ 92789 w 159"/>
                <a:gd name="T7" fmla="*/ 8828 h 207"/>
                <a:gd name="T8" fmla="*/ 154648 w 159"/>
                <a:gd name="T9" fmla="*/ 105934 h 207"/>
                <a:gd name="T10" fmla="*/ 81743 w 159"/>
                <a:gd name="T11" fmla="*/ 152281 h 207"/>
                <a:gd name="T12" fmla="*/ 22093 w 159"/>
                <a:gd name="T13" fmla="*/ 59588 h 207"/>
                <a:gd name="T14" fmla="*/ 22093 w 159"/>
                <a:gd name="T15" fmla="*/ 169936 h 207"/>
                <a:gd name="T16" fmla="*/ 136974 w 159"/>
                <a:gd name="T17" fmla="*/ 211869 h 207"/>
                <a:gd name="T18" fmla="*/ 287204 w 159"/>
                <a:gd name="T19" fmla="*/ 445807 h 207"/>
                <a:gd name="T20" fmla="*/ 315925 w 159"/>
                <a:gd name="T21" fmla="*/ 452428 h 207"/>
                <a:gd name="T22" fmla="*/ 340227 w 159"/>
                <a:gd name="T23" fmla="*/ 434772 h 207"/>
                <a:gd name="T24" fmla="*/ 346854 w 159"/>
                <a:gd name="T25" fmla="*/ 408289 h 207"/>
                <a:gd name="T26" fmla="*/ 318134 w 159"/>
                <a:gd name="T27" fmla="*/ 425944 h 207"/>
                <a:gd name="T28" fmla="*/ 296041 w 159"/>
                <a:gd name="T29" fmla="*/ 421531 h 207"/>
                <a:gd name="T30" fmla="*/ 302669 w 159"/>
                <a:gd name="T31" fmla="*/ 401668 h 207"/>
                <a:gd name="T32" fmla="*/ 322553 w 159"/>
                <a:gd name="T33" fmla="*/ 406082 h 207"/>
                <a:gd name="T34" fmla="*/ 318134 w 159"/>
                <a:gd name="T35" fmla="*/ 425944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宋体" panose="02010600030101010101" pitchFamily="2" charset="-122"/>
                <a:cs typeface="+mn-cs"/>
              </a:endParaRPr>
            </a:p>
          </p:txBody>
        </p:sp>
        <p:sp>
          <p:nvSpPr>
            <p:cNvPr id="49" name="Freeform 149"/>
            <p:cNvSpPr>
              <a:spLocks noEditPoints="1" noChangeArrowheads="1"/>
            </p:cNvSpPr>
            <p:nvPr/>
          </p:nvSpPr>
          <p:spPr bwMode="auto">
            <a:xfrm>
              <a:off x="0" y="231690"/>
              <a:ext cx="231691" cy="227954"/>
            </a:xfrm>
            <a:custGeom>
              <a:avLst/>
              <a:gdLst>
                <a:gd name="T0" fmla="*/ 200799 w 105"/>
                <a:gd name="T1" fmla="*/ 57542 h 103"/>
                <a:gd name="T2" fmla="*/ 214038 w 105"/>
                <a:gd name="T3" fmla="*/ 44263 h 103"/>
                <a:gd name="T4" fmla="*/ 185353 w 105"/>
                <a:gd name="T5" fmla="*/ 15492 h 103"/>
                <a:gd name="T6" fmla="*/ 172113 w 105"/>
                <a:gd name="T7" fmla="*/ 28771 h 103"/>
                <a:gd name="T8" fmla="*/ 136808 w 105"/>
                <a:gd name="T9" fmla="*/ 15492 h 103"/>
                <a:gd name="T10" fmla="*/ 136808 w 105"/>
                <a:gd name="T11" fmla="*/ 0 h 103"/>
                <a:gd name="T12" fmla="*/ 94883 w 105"/>
                <a:gd name="T13" fmla="*/ 0 h 103"/>
                <a:gd name="T14" fmla="*/ 94883 w 105"/>
                <a:gd name="T15" fmla="*/ 15492 h 103"/>
                <a:gd name="T16" fmla="*/ 61784 w 105"/>
                <a:gd name="T17" fmla="*/ 28771 h 103"/>
                <a:gd name="T18" fmla="*/ 48545 w 105"/>
                <a:gd name="T19" fmla="*/ 15492 h 103"/>
                <a:gd name="T20" fmla="*/ 17653 w 105"/>
                <a:gd name="T21" fmla="*/ 44263 h 103"/>
                <a:gd name="T22" fmla="*/ 33099 w 105"/>
                <a:gd name="T23" fmla="*/ 59755 h 103"/>
                <a:gd name="T24" fmla="*/ 17653 w 105"/>
                <a:gd name="T25" fmla="*/ 92952 h 103"/>
                <a:gd name="T26" fmla="*/ 0 w 105"/>
                <a:gd name="T27" fmla="*/ 92952 h 103"/>
                <a:gd name="T28" fmla="*/ 0 w 105"/>
                <a:gd name="T29" fmla="*/ 135002 h 103"/>
                <a:gd name="T30" fmla="*/ 19859 w 105"/>
                <a:gd name="T31" fmla="*/ 135002 h 103"/>
                <a:gd name="T32" fmla="*/ 33099 w 105"/>
                <a:gd name="T33" fmla="*/ 168199 h 103"/>
                <a:gd name="T34" fmla="*/ 19859 w 105"/>
                <a:gd name="T35" fmla="*/ 181478 h 103"/>
                <a:gd name="T36" fmla="*/ 48545 w 105"/>
                <a:gd name="T37" fmla="*/ 210249 h 103"/>
                <a:gd name="T38" fmla="*/ 61784 w 105"/>
                <a:gd name="T39" fmla="*/ 196970 h 103"/>
                <a:gd name="T40" fmla="*/ 94883 w 105"/>
                <a:gd name="T41" fmla="*/ 210249 h 103"/>
                <a:gd name="T42" fmla="*/ 94883 w 105"/>
                <a:gd name="T43" fmla="*/ 227954 h 103"/>
                <a:gd name="T44" fmla="*/ 136808 w 105"/>
                <a:gd name="T45" fmla="*/ 227954 h 103"/>
                <a:gd name="T46" fmla="*/ 136808 w 105"/>
                <a:gd name="T47" fmla="*/ 210249 h 103"/>
                <a:gd name="T48" fmla="*/ 169907 w 105"/>
                <a:gd name="T49" fmla="*/ 196970 h 103"/>
                <a:gd name="T50" fmla="*/ 183146 w 105"/>
                <a:gd name="T51" fmla="*/ 210249 h 103"/>
                <a:gd name="T52" fmla="*/ 211832 w 105"/>
                <a:gd name="T53" fmla="*/ 181478 h 103"/>
                <a:gd name="T54" fmla="*/ 200799 w 105"/>
                <a:gd name="T55" fmla="*/ 168199 h 103"/>
                <a:gd name="T56" fmla="*/ 214038 w 105"/>
                <a:gd name="T57" fmla="*/ 135002 h 103"/>
                <a:gd name="T58" fmla="*/ 231691 w 105"/>
                <a:gd name="T59" fmla="*/ 135002 h 103"/>
                <a:gd name="T60" fmla="*/ 231691 w 105"/>
                <a:gd name="T61" fmla="*/ 92952 h 103"/>
                <a:gd name="T62" fmla="*/ 214038 w 105"/>
                <a:gd name="T63" fmla="*/ 92952 h 103"/>
                <a:gd name="T64" fmla="*/ 200799 w 105"/>
                <a:gd name="T65" fmla="*/ 57542 h 103"/>
                <a:gd name="T66" fmla="*/ 116949 w 105"/>
                <a:gd name="T67" fmla="*/ 183691 h 103"/>
                <a:gd name="T68" fmla="*/ 46338 w 105"/>
                <a:gd name="T69" fmla="*/ 112870 h 103"/>
                <a:gd name="T70" fmla="*/ 116949 w 105"/>
                <a:gd name="T71" fmla="*/ 42050 h 103"/>
                <a:gd name="T72" fmla="*/ 187559 w 105"/>
                <a:gd name="T73" fmla="*/ 112870 h 103"/>
                <a:gd name="T74" fmla="*/ 116949 w 105"/>
                <a:gd name="T75" fmla="*/ 183691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宋体" panose="02010600030101010101" pitchFamily="2" charset="-122"/>
                <a:cs typeface="+mn-cs"/>
              </a:endParaRPr>
            </a:p>
          </p:txBody>
        </p:sp>
        <p:sp>
          <p:nvSpPr>
            <p:cNvPr id="50" name="Oval 150"/>
            <p:cNvSpPr>
              <a:spLocks noChangeArrowheads="1"/>
            </p:cNvSpPr>
            <p:nvPr/>
          </p:nvSpPr>
          <p:spPr bwMode="auto">
            <a:xfrm>
              <a:off x="97160" y="326982"/>
              <a:ext cx="37370" cy="3737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grpSp>
      <p:grpSp>
        <p:nvGrpSpPr>
          <p:cNvPr id="51" name="组合 92"/>
          <p:cNvGrpSpPr/>
          <p:nvPr/>
        </p:nvGrpSpPr>
        <p:grpSpPr bwMode="auto">
          <a:xfrm>
            <a:off x="3931926" y="4248218"/>
            <a:ext cx="405088" cy="307776"/>
            <a:chOff x="0" y="0"/>
            <a:chExt cx="509646" cy="387231"/>
          </a:xfrm>
          <a:solidFill>
            <a:schemeClr val="bg1"/>
          </a:solidFill>
        </p:grpSpPr>
        <p:sp>
          <p:nvSpPr>
            <p:cNvPr id="52" name="Freeform 20"/>
            <p:cNvSpPr>
              <a:spLocks noEditPoints="1" noChangeArrowheads="1"/>
            </p:cNvSpPr>
            <p:nvPr/>
          </p:nvSpPr>
          <p:spPr bwMode="auto">
            <a:xfrm>
              <a:off x="0" y="51839"/>
              <a:ext cx="337890" cy="335392"/>
            </a:xfrm>
            <a:custGeom>
              <a:avLst/>
              <a:gdLst>
                <a:gd name="T0" fmla="*/ 337890 w 229"/>
                <a:gd name="T1" fmla="*/ 189120 h 227"/>
                <a:gd name="T2" fmla="*/ 337890 w 229"/>
                <a:gd name="T3" fmla="*/ 144795 h 227"/>
                <a:gd name="T4" fmla="*/ 303953 w 229"/>
                <a:gd name="T5" fmla="*/ 137407 h 227"/>
                <a:gd name="T6" fmla="*/ 295100 w 229"/>
                <a:gd name="T7" fmla="*/ 112290 h 227"/>
                <a:gd name="T8" fmla="*/ 318708 w 229"/>
                <a:gd name="T9" fmla="*/ 85695 h 227"/>
                <a:gd name="T10" fmla="*/ 292149 w 229"/>
                <a:gd name="T11" fmla="*/ 50235 h 227"/>
                <a:gd name="T12" fmla="*/ 259688 w 229"/>
                <a:gd name="T13" fmla="*/ 65010 h 227"/>
                <a:gd name="T14" fmla="*/ 237556 w 229"/>
                <a:gd name="T15" fmla="*/ 48757 h 227"/>
                <a:gd name="T16" fmla="*/ 241982 w 229"/>
                <a:gd name="T17" fmla="*/ 13297 h 227"/>
                <a:gd name="T18" fmla="*/ 199193 w 229"/>
                <a:gd name="T19" fmla="*/ 0 h 227"/>
                <a:gd name="T20" fmla="*/ 181487 w 229"/>
                <a:gd name="T21" fmla="*/ 29550 h 227"/>
                <a:gd name="T22" fmla="*/ 168207 w 229"/>
                <a:gd name="T23" fmla="*/ 29550 h 227"/>
                <a:gd name="T24" fmla="*/ 154928 w 229"/>
                <a:gd name="T25" fmla="*/ 29550 h 227"/>
                <a:gd name="T26" fmla="*/ 137222 w 229"/>
                <a:gd name="T27" fmla="*/ 0 h 227"/>
                <a:gd name="T28" fmla="*/ 95908 w 229"/>
                <a:gd name="T29" fmla="*/ 13297 h 227"/>
                <a:gd name="T30" fmla="*/ 98859 w 229"/>
                <a:gd name="T31" fmla="*/ 48757 h 227"/>
                <a:gd name="T32" fmla="*/ 76726 w 229"/>
                <a:gd name="T33" fmla="*/ 65010 h 227"/>
                <a:gd name="T34" fmla="*/ 44265 w 229"/>
                <a:gd name="T35" fmla="*/ 50235 h 227"/>
                <a:gd name="T36" fmla="*/ 19182 w 229"/>
                <a:gd name="T37" fmla="*/ 85695 h 227"/>
                <a:gd name="T38" fmla="*/ 42790 w 229"/>
                <a:gd name="T39" fmla="*/ 112290 h 227"/>
                <a:gd name="T40" fmla="*/ 33937 w 229"/>
                <a:gd name="T41" fmla="*/ 138885 h 227"/>
                <a:gd name="T42" fmla="*/ 0 w 229"/>
                <a:gd name="T43" fmla="*/ 144795 h 227"/>
                <a:gd name="T44" fmla="*/ 0 w 229"/>
                <a:gd name="T45" fmla="*/ 189120 h 227"/>
                <a:gd name="T46" fmla="*/ 33937 w 229"/>
                <a:gd name="T47" fmla="*/ 196507 h 227"/>
                <a:gd name="T48" fmla="*/ 42790 w 229"/>
                <a:gd name="T49" fmla="*/ 223102 h 227"/>
                <a:gd name="T50" fmla="*/ 19182 w 229"/>
                <a:gd name="T51" fmla="*/ 249697 h 227"/>
                <a:gd name="T52" fmla="*/ 45741 w 229"/>
                <a:gd name="T53" fmla="*/ 285157 h 227"/>
                <a:gd name="T54" fmla="*/ 76726 w 229"/>
                <a:gd name="T55" fmla="*/ 270382 h 227"/>
                <a:gd name="T56" fmla="*/ 98859 w 229"/>
                <a:gd name="T57" fmla="*/ 286635 h 227"/>
                <a:gd name="T58" fmla="*/ 95908 w 229"/>
                <a:gd name="T59" fmla="*/ 322095 h 227"/>
                <a:gd name="T60" fmla="*/ 137222 w 229"/>
                <a:gd name="T61" fmla="*/ 335392 h 227"/>
                <a:gd name="T62" fmla="*/ 154928 w 229"/>
                <a:gd name="T63" fmla="*/ 304365 h 227"/>
                <a:gd name="T64" fmla="*/ 168207 w 229"/>
                <a:gd name="T65" fmla="*/ 305842 h 227"/>
                <a:gd name="T66" fmla="*/ 182962 w 229"/>
                <a:gd name="T67" fmla="*/ 304365 h 227"/>
                <a:gd name="T68" fmla="*/ 199193 w 229"/>
                <a:gd name="T69" fmla="*/ 335392 h 227"/>
                <a:gd name="T70" fmla="*/ 241982 w 229"/>
                <a:gd name="T71" fmla="*/ 320617 h 227"/>
                <a:gd name="T72" fmla="*/ 237556 w 229"/>
                <a:gd name="T73" fmla="*/ 286635 h 227"/>
                <a:gd name="T74" fmla="*/ 259688 w 229"/>
                <a:gd name="T75" fmla="*/ 270382 h 227"/>
                <a:gd name="T76" fmla="*/ 292149 w 229"/>
                <a:gd name="T77" fmla="*/ 285157 h 227"/>
                <a:gd name="T78" fmla="*/ 318708 w 229"/>
                <a:gd name="T79" fmla="*/ 248220 h 227"/>
                <a:gd name="T80" fmla="*/ 295100 w 229"/>
                <a:gd name="T81" fmla="*/ 223102 h 227"/>
                <a:gd name="T82" fmla="*/ 303953 w 229"/>
                <a:gd name="T83" fmla="*/ 196507 h 227"/>
                <a:gd name="T84" fmla="*/ 337890 w 229"/>
                <a:gd name="T85" fmla="*/ 189120 h 227"/>
                <a:gd name="T86" fmla="*/ 168207 w 229"/>
                <a:gd name="T87" fmla="*/ 265950 h 227"/>
                <a:gd name="T88" fmla="*/ 69349 w 229"/>
                <a:gd name="T89" fmla="*/ 166957 h 227"/>
                <a:gd name="T90" fmla="*/ 168207 w 229"/>
                <a:gd name="T91" fmla="*/ 67965 h 227"/>
                <a:gd name="T92" fmla="*/ 267066 w 229"/>
                <a:gd name="T93" fmla="*/ 166957 h 227"/>
                <a:gd name="T94" fmla="*/ 168207 w 229"/>
                <a:gd name="T95" fmla="*/ 265950 h 2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9"/>
                <a:gd name="T145" fmla="*/ 0 h 227"/>
                <a:gd name="T146" fmla="*/ 229 w 229"/>
                <a:gd name="T147" fmla="*/ 227 h 22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宋体" panose="02010600030101010101" pitchFamily="2" charset="-122"/>
                <a:cs typeface="+mn-cs"/>
              </a:endParaRPr>
            </a:p>
          </p:txBody>
        </p:sp>
        <p:sp>
          <p:nvSpPr>
            <p:cNvPr id="53" name="Freeform 21"/>
            <p:cNvSpPr>
              <a:spLocks noEditPoints="1" noChangeArrowheads="1"/>
            </p:cNvSpPr>
            <p:nvPr/>
          </p:nvSpPr>
          <p:spPr bwMode="auto">
            <a:xfrm>
              <a:off x="309785" y="0"/>
              <a:ext cx="199861" cy="199861"/>
            </a:xfrm>
            <a:custGeom>
              <a:avLst/>
              <a:gdLst>
                <a:gd name="T0" fmla="*/ 199861 w 135"/>
                <a:gd name="T1" fmla="*/ 112514 h 135"/>
                <a:gd name="T2" fmla="*/ 199861 w 135"/>
                <a:gd name="T3" fmla="*/ 85866 h 135"/>
                <a:gd name="T4" fmla="*/ 180615 w 135"/>
                <a:gd name="T5" fmla="*/ 81425 h 135"/>
                <a:gd name="T6" fmla="*/ 174693 w 135"/>
                <a:gd name="T7" fmla="*/ 66620 h 135"/>
                <a:gd name="T8" fmla="*/ 189498 w 135"/>
                <a:gd name="T9" fmla="*/ 50335 h 135"/>
                <a:gd name="T10" fmla="*/ 173213 w 135"/>
                <a:gd name="T11" fmla="*/ 29609 h 135"/>
                <a:gd name="T12" fmla="*/ 153967 w 135"/>
                <a:gd name="T13" fmla="*/ 38492 h 135"/>
                <a:gd name="T14" fmla="*/ 142123 w 135"/>
                <a:gd name="T15" fmla="*/ 28129 h 135"/>
                <a:gd name="T16" fmla="*/ 143604 w 135"/>
                <a:gd name="T17" fmla="*/ 7402 h 135"/>
                <a:gd name="T18" fmla="*/ 118436 w 135"/>
                <a:gd name="T19" fmla="*/ 0 h 135"/>
                <a:gd name="T20" fmla="*/ 108073 w 135"/>
                <a:gd name="T21" fmla="*/ 17765 h 135"/>
                <a:gd name="T22" fmla="*/ 99190 w 135"/>
                <a:gd name="T23" fmla="*/ 17765 h 135"/>
                <a:gd name="T24" fmla="*/ 91788 w 135"/>
                <a:gd name="T25" fmla="*/ 17765 h 135"/>
                <a:gd name="T26" fmla="*/ 81425 w 135"/>
                <a:gd name="T27" fmla="*/ 0 h 135"/>
                <a:gd name="T28" fmla="*/ 56257 w 135"/>
                <a:gd name="T29" fmla="*/ 7402 h 135"/>
                <a:gd name="T30" fmla="*/ 57738 w 135"/>
                <a:gd name="T31" fmla="*/ 28129 h 135"/>
                <a:gd name="T32" fmla="*/ 44414 w 135"/>
                <a:gd name="T33" fmla="*/ 38492 h 135"/>
                <a:gd name="T34" fmla="*/ 26648 w 135"/>
                <a:gd name="T35" fmla="*/ 29609 h 135"/>
                <a:gd name="T36" fmla="*/ 10363 w 135"/>
                <a:gd name="T37" fmla="*/ 50335 h 135"/>
                <a:gd name="T38" fmla="*/ 25168 w 135"/>
                <a:gd name="T39" fmla="*/ 66620 h 135"/>
                <a:gd name="T40" fmla="*/ 19246 w 135"/>
                <a:gd name="T41" fmla="*/ 81425 h 135"/>
                <a:gd name="T42" fmla="*/ 0 w 135"/>
                <a:gd name="T43" fmla="*/ 85866 h 135"/>
                <a:gd name="T44" fmla="*/ 0 w 135"/>
                <a:gd name="T45" fmla="*/ 112514 h 135"/>
                <a:gd name="T46" fmla="*/ 19246 w 135"/>
                <a:gd name="T47" fmla="*/ 116956 h 135"/>
                <a:gd name="T48" fmla="*/ 25168 w 135"/>
                <a:gd name="T49" fmla="*/ 133241 h 135"/>
                <a:gd name="T50" fmla="*/ 10363 w 135"/>
                <a:gd name="T51" fmla="*/ 148045 h 135"/>
                <a:gd name="T52" fmla="*/ 26648 w 135"/>
                <a:gd name="T53" fmla="*/ 168772 h 135"/>
                <a:gd name="T54" fmla="*/ 45894 w 135"/>
                <a:gd name="T55" fmla="*/ 161369 h 135"/>
                <a:gd name="T56" fmla="*/ 57738 w 135"/>
                <a:gd name="T57" fmla="*/ 170252 h 135"/>
                <a:gd name="T58" fmla="*/ 56257 w 135"/>
                <a:gd name="T59" fmla="*/ 190978 h 135"/>
                <a:gd name="T60" fmla="*/ 81425 w 135"/>
                <a:gd name="T61" fmla="*/ 199861 h 135"/>
                <a:gd name="T62" fmla="*/ 91788 w 135"/>
                <a:gd name="T63" fmla="*/ 180615 h 135"/>
                <a:gd name="T64" fmla="*/ 100671 w 135"/>
                <a:gd name="T65" fmla="*/ 182096 h 135"/>
                <a:gd name="T66" fmla="*/ 108073 w 135"/>
                <a:gd name="T67" fmla="*/ 180615 h 135"/>
                <a:gd name="T68" fmla="*/ 118436 w 135"/>
                <a:gd name="T69" fmla="*/ 199861 h 135"/>
                <a:gd name="T70" fmla="*/ 143604 w 135"/>
                <a:gd name="T71" fmla="*/ 190978 h 135"/>
                <a:gd name="T72" fmla="*/ 142123 w 135"/>
                <a:gd name="T73" fmla="*/ 170252 h 135"/>
                <a:gd name="T74" fmla="*/ 153967 w 135"/>
                <a:gd name="T75" fmla="*/ 161369 h 135"/>
                <a:gd name="T76" fmla="*/ 173213 w 135"/>
                <a:gd name="T77" fmla="*/ 168772 h 135"/>
                <a:gd name="T78" fmla="*/ 189498 w 135"/>
                <a:gd name="T79" fmla="*/ 148045 h 135"/>
                <a:gd name="T80" fmla="*/ 174693 w 135"/>
                <a:gd name="T81" fmla="*/ 131760 h 135"/>
                <a:gd name="T82" fmla="*/ 180615 w 135"/>
                <a:gd name="T83" fmla="*/ 116956 h 135"/>
                <a:gd name="T84" fmla="*/ 199861 w 135"/>
                <a:gd name="T85" fmla="*/ 112514 h 135"/>
                <a:gd name="T86" fmla="*/ 99190 w 135"/>
                <a:gd name="T87" fmla="*/ 158408 h 135"/>
                <a:gd name="T88" fmla="*/ 41453 w 135"/>
                <a:gd name="T89" fmla="*/ 99190 h 135"/>
                <a:gd name="T90" fmla="*/ 99190 w 135"/>
                <a:gd name="T91" fmla="*/ 39972 h 135"/>
                <a:gd name="T92" fmla="*/ 158408 w 135"/>
                <a:gd name="T93" fmla="*/ 99190 h 135"/>
                <a:gd name="T94" fmla="*/ 99190 w 135"/>
                <a:gd name="T95" fmla="*/ 158408 h 1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5"/>
                <a:gd name="T145" fmla="*/ 0 h 135"/>
                <a:gd name="T146" fmla="*/ 135 w 135"/>
                <a:gd name="T147" fmla="*/ 135 h 1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宋体" panose="02010600030101010101" pitchFamily="2" charset="-122"/>
                <a:cs typeface="+mn-cs"/>
              </a:endParaRPr>
            </a:p>
          </p:txBody>
        </p:sp>
      </p:grpSp>
      <p:grpSp>
        <p:nvGrpSpPr>
          <p:cNvPr id="54" name="组合 112"/>
          <p:cNvGrpSpPr/>
          <p:nvPr/>
        </p:nvGrpSpPr>
        <p:grpSpPr bwMode="auto">
          <a:xfrm>
            <a:off x="6788177" y="4255182"/>
            <a:ext cx="285145" cy="307776"/>
            <a:chOff x="0" y="0"/>
            <a:chExt cx="466184" cy="501686"/>
          </a:xfrm>
          <a:solidFill>
            <a:schemeClr val="bg1"/>
          </a:solidFill>
        </p:grpSpPr>
        <p:sp>
          <p:nvSpPr>
            <p:cNvPr id="55"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宋体" panose="02010600030101010101" pitchFamily="2" charset="-122"/>
                <a:cs typeface="+mn-cs"/>
              </a:endParaRPr>
            </a:p>
          </p:txBody>
        </p:sp>
        <p:sp>
          <p:nvSpPr>
            <p:cNvPr id="56" name="Rectangle 155"/>
            <p:cNvSpPr>
              <a:spLocks noChangeArrowheads="1"/>
            </p:cNvSpPr>
            <p:nvPr/>
          </p:nvSpPr>
          <p:spPr bwMode="auto">
            <a:xfrm>
              <a:off x="160689" y="419472"/>
              <a:ext cx="9342" cy="326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sym typeface="宋体" panose="02010600030101010101" pitchFamily="2" charset="-122"/>
              </a:endParaRPr>
            </a:p>
          </p:txBody>
        </p:sp>
        <p:sp>
          <p:nvSpPr>
            <p:cNvPr id="57"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宋体" panose="02010600030101010101" pitchFamily="2" charset="-122"/>
                <a:cs typeface="+mn-cs"/>
              </a:endParaRPr>
            </a:p>
          </p:txBody>
        </p:sp>
        <p:sp>
          <p:nvSpPr>
            <p:cNvPr id="58"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宋体" panose="02010600030101010101" pitchFamily="2" charset="-122"/>
                <a:cs typeface="+mn-cs"/>
              </a:endParaRPr>
            </a:p>
          </p:txBody>
        </p:sp>
        <p:sp>
          <p:nvSpPr>
            <p:cNvPr id="59"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宋体" panose="02010600030101010101" pitchFamily="2" charset="-122"/>
                <a:cs typeface="+mn-cs"/>
              </a:endParaRPr>
            </a:p>
          </p:txBody>
        </p:sp>
      </p:grpSp>
      <p:grpSp>
        <p:nvGrpSpPr>
          <p:cNvPr id="60" name="组合 95"/>
          <p:cNvGrpSpPr/>
          <p:nvPr/>
        </p:nvGrpSpPr>
        <p:grpSpPr bwMode="auto">
          <a:xfrm>
            <a:off x="9467708" y="4290720"/>
            <a:ext cx="340590" cy="324749"/>
            <a:chOff x="0" y="0"/>
            <a:chExt cx="2438400" cy="2332038"/>
          </a:xfrm>
          <a:solidFill>
            <a:schemeClr val="bg1"/>
          </a:solidFill>
        </p:grpSpPr>
        <p:sp>
          <p:nvSpPr>
            <p:cNvPr id="61" name="Freeform 25"/>
            <p:cNvSpPr>
              <a:spLocks noChangeArrowheads="1"/>
            </p:cNvSpPr>
            <p:nvPr/>
          </p:nvSpPr>
          <p:spPr bwMode="auto">
            <a:xfrm>
              <a:off x="893763" y="1676400"/>
              <a:ext cx="655638" cy="655638"/>
            </a:xfrm>
            <a:custGeom>
              <a:avLst/>
              <a:gdLst>
                <a:gd name="T0" fmla="*/ 327025 w 413"/>
                <a:gd name="T1" fmla="*/ 655638 h 413"/>
                <a:gd name="T2" fmla="*/ 0 w 413"/>
                <a:gd name="T3" fmla="*/ 0 h 413"/>
                <a:gd name="T4" fmla="*/ 655638 w 413"/>
                <a:gd name="T5" fmla="*/ 0 h 413"/>
                <a:gd name="T6" fmla="*/ 327025 w 413"/>
                <a:gd name="T7" fmla="*/ 655638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宋体" panose="02010600030101010101" pitchFamily="2" charset="-122"/>
                <a:cs typeface="+mn-cs"/>
              </a:endParaRPr>
            </a:p>
          </p:txBody>
        </p:sp>
        <p:sp>
          <p:nvSpPr>
            <p:cNvPr id="62" name="任意多边形 97"/>
            <p:cNvSpPr>
              <a:spLocks noChangeArrowheads="1"/>
            </p:cNvSpPr>
            <p:nvPr/>
          </p:nvSpPr>
          <p:spPr bwMode="auto">
            <a:xfrm>
              <a:off x="0" y="0"/>
              <a:ext cx="2438400" cy="1774825"/>
            </a:xfrm>
            <a:custGeom>
              <a:avLst/>
              <a:gdLst>
                <a:gd name="T0" fmla="*/ 290196 w 2438400"/>
                <a:gd name="T1" fmla="*/ 0 h 1774825"/>
                <a:gd name="T2" fmla="*/ 2151973 w 2438400"/>
                <a:gd name="T3" fmla="*/ 0 h 1774825"/>
                <a:gd name="T4" fmla="*/ 2438400 w 2438400"/>
                <a:gd name="T5" fmla="*/ 286384 h 1774825"/>
                <a:gd name="T6" fmla="*/ 2438400 w 2438400"/>
                <a:gd name="T7" fmla="*/ 1484673 h 1774825"/>
                <a:gd name="T8" fmla="*/ 2151973 w 2438400"/>
                <a:gd name="T9" fmla="*/ 1774825 h 1774825"/>
                <a:gd name="T10" fmla="*/ 290196 w 2438400"/>
                <a:gd name="T11" fmla="*/ 1774825 h 1774825"/>
                <a:gd name="T12" fmla="*/ 0 w 2438400"/>
                <a:gd name="T13" fmla="*/ 1484673 h 1774825"/>
                <a:gd name="T14" fmla="*/ 0 w 2438400"/>
                <a:gd name="T15" fmla="*/ 286384 h 1774825"/>
                <a:gd name="T16" fmla="*/ 290196 w 2438400"/>
                <a:gd name="T17" fmla="*/ 0 h 1774825"/>
                <a:gd name="T18" fmla="*/ 471488 w 2438400"/>
                <a:gd name="T19" fmla="*/ 425450 h 1774825"/>
                <a:gd name="T20" fmla="*/ 471488 w 2438400"/>
                <a:gd name="T21" fmla="*/ 598488 h 1774825"/>
                <a:gd name="T22" fmla="*/ 1971676 w 2438400"/>
                <a:gd name="T23" fmla="*/ 598488 h 1774825"/>
                <a:gd name="T24" fmla="*/ 1971676 w 2438400"/>
                <a:gd name="T25" fmla="*/ 425450 h 1774825"/>
                <a:gd name="T26" fmla="*/ 471488 w 2438400"/>
                <a:gd name="T27" fmla="*/ 425450 h 1774825"/>
                <a:gd name="T28" fmla="*/ 471488 w 2438400"/>
                <a:gd name="T29" fmla="*/ 801688 h 1774825"/>
                <a:gd name="T30" fmla="*/ 471488 w 2438400"/>
                <a:gd name="T31" fmla="*/ 971551 h 1774825"/>
                <a:gd name="T32" fmla="*/ 1971676 w 2438400"/>
                <a:gd name="T33" fmla="*/ 971551 h 1774825"/>
                <a:gd name="T34" fmla="*/ 1971676 w 2438400"/>
                <a:gd name="T35" fmla="*/ 801688 h 1774825"/>
                <a:gd name="T36" fmla="*/ 471488 w 2438400"/>
                <a:gd name="T37" fmla="*/ 801688 h 1774825"/>
                <a:gd name="T38" fmla="*/ 471488 w 2438400"/>
                <a:gd name="T39" fmla="*/ 1174750 h 1774825"/>
                <a:gd name="T40" fmla="*/ 471488 w 2438400"/>
                <a:gd name="T41" fmla="*/ 1347788 h 1774825"/>
                <a:gd name="T42" fmla="*/ 1971676 w 2438400"/>
                <a:gd name="T43" fmla="*/ 1347788 h 1774825"/>
                <a:gd name="T44" fmla="*/ 1971676 w 2438400"/>
                <a:gd name="T45" fmla="*/ 1174750 h 1774825"/>
                <a:gd name="T46" fmla="*/ 471488 w 2438400"/>
                <a:gd name="T47" fmla="*/ 1174750 h 17748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38400"/>
                <a:gd name="T73" fmla="*/ 0 h 1774825"/>
                <a:gd name="T74" fmla="*/ 2438400 w 2438400"/>
                <a:gd name="T75" fmla="*/ 1774825 h 17748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宋体" panose="02010600030101010101" pitchFamily="2" charset="-122"/>
                <a:cs typeface="+mn-cs"/>
              </a:endParaRPr>
            </a:p>
          </p:txBody>
        </p:sp>
      </p:grpSp>
      <p:sp>
        <p:nvSpPr>
          <p:cNvPr id="20" name="文本框 19"/>
          <p:cNvSpPr txBox="1"/>
          <p:nvPr/>
        </p:nvSpPr>
        <p:spPr>
          <a:xfrm>
            <a:off x="7978775" y="1626870"/>
            <a:ext cx="383413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chemeClr val="accent4">
                    <a:lumMod val="20000"/>
                    <a:lumOff val="80000"/>
                  </a:schemeClr>
                </a:solidFill>
                <a:effectLst/>
                <a:uLnTx/>
                <a:uFillTx/>
                <a:latin typeface="华文行楷" panose="02010800040101010101" pitchFamily="2" charset="-122"/>
                <a:ea typeface="华文行楷" panose="02010800040101010101" pitchFamily="2" charset="-122"/>
                <a:cs typeface="+mn-ea"/>
                <a:sym typeface="+mn-lt"/>
              </a:rPr>
              <a:t>肖红娇</a:t>
            </a:r>
            <a:r>
              <a:rPr kumimoji="0" lang="en-US" altLang="zh-CN" sz="3600" b="1" i="0" u="none" strike="noStrike" kern="1200" cap="none" spc="0" normalizeH="0" baseline="0" noProof="0" dirty="0">
                <a:ln>
                  <a:noFill/>
                </a:ln>
                <a:solidFill>
                  <a:schemeClr val="bg1"/>
                </a:solidFill>
                <a:effectLst/>
                <a:uLnTx/>
                <a:uFillTx/>
                <a:latin typeface="华文行楷" panose="02010800040101010101" pitchFamily="2" charset="-122"/>
                <a:ea typeface="华文行楷" panose="02010800040101010101" pitchFamily="2" charset="-122"/>
                <a:cs typeface="+mn-ea"/>
                <a:sym typeface="+mn-lt"/>
              </a:rPr>
              <a:t>-</a:t>
            </a:r>
            <a:r>
              <a:rPr kumimoji="0" lang="zh-CN" altLang="en-US" sz="3600" b="1" i="0" u="none" strike="noStrike" kern="1200" cap="none" spc="0" normalizeH="0" baseline="0" noProof="0" dirty="0">
                <a:ln>
                  <a:noFill/>
                </a:ln>
                <a:solidFill>
                  <a:schemeClr val="bg1"/>
                </a:solidFill>
                <a:effectLst/>
                <a:uLnTx/>
                <a:uFillTx/>
                <a:latin typeface="华文行楷" panose="02010800040101010101" pitchFamily="2" charset="-122"/>
                <a:ea typeface="华文行楷" panose="02010800040101010101" pitchFamily="2" charset="-122"/>
                <a:cs typeface="+mn-ea"/>
                <a:sym typeface="+mn-lt"/>
              </a:rPr>
              <a:t>项目</a:t>
            </a:r>
            <a:r>
              <a:rPr kumimoji="0" lang="zh-CN" altLang="en-US" sz="3600" b="1" i="0" u="none" strike="noStrike" kern="1200" cap="none" spc="0" normalizeH="0" baseline="0" noProof="0" dirty="0">
                <a:ln>
                  <a:noFill/>
                </a:ln>
                <a:solidFill>
                  <a:schemeClr val="bg1"/>
                </a:solidFill>
                <a:effectLst/>
                <a:uLnTx/>
                <a:uFillTx/>
                <a:latin typeface="华文行楷" panose="02010800040101010101" pitchFamily="2" charset="-122"/>
                <a:ea typeface="华文行楷" panose="02010800040101010101" pitchFamily="2" charset="-122"/>
                <a:cs typeface="+mn-ea"/>
                <a:sym typeface="+mn-lt"/>
              </a:rPr>
              <a:t>组长</a:t>
            </a:r>
            <a:endParaRPr kumimoji="0" lang="zh-CN" altLang="en-US" sz="3600" b="1" i="0" u="none" strike="noStrike" kern="1200" cap="none" spc="0" normalizeH="0" baseline="0" noProof="0" dirty="0">
              <a:ln>
                <a:noFill/>
              </a:ln>
              <a:solidFill>
                <a:schemeClr val="bg1"/>
              </a:solidFill>
              <a:effectLst/>
              <a:uLnTx/>
              <a:uFillTx/>
              <a:latin typeface="华文行楷" panose="02010800040101010101" pitchFamily="2" charset="-122"/>
              <a:ea typeface="华文行楷" panose="02010800040101010101" pitchFamily="2" charset="-122"/>
              <a:cs typeface="+mn-ea"/>
              <a:sym typeface="+mn-lt"/>
            </a:endParaRPr>
          </a:p>
        </p:txBody>
      </p:sp>
      <p:sp>
        <p:nvSpPr>
          <p:cNvPr id="67" name="文本框1"/>
          <p:cNvSpPr txBox="1"/>
          <p:nvPr/>
        </p:nvSpPr>
        <p:spPr>
          <a:xfrm>
            <a:off x="876021" y="4854317"/>
            <a:ext cx="870585" cy="36830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rPr>
              <a:t>田忆孝</a:t>
            </a:r>
            <a:endPar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endParaRPr>
          </a:p>
        </p:txBody>
      </p:sp>
      <p:sp>
        <p:nvSpPr>
          <p:cNvPr id="69" name="文本框2"/>
          <p:cNvSpPr/>
          <p:nvPr/>
        </p:nvSpPr>
        <p:spPr>
          <a:xfrm>
            <a:off x="876300" y="5100320"/>
            <a:ext cx="1877060" cy="1198880"/>
          </a:xfrm>
          <a:prstGeom prst="rect">
            <a:avLst/>
          </a:prstGeom>
          <a:ln>
            <a:noFill/>
          </a:ln>
        </p:spPr>
        <p:txBody>
          <a:bodyPr wrap="square">
            <a:spAutoFit/>
          </a:bodyPr>
          <a:lstStyle/>
          <a:p>
            <a:pPr marL="0" marR="0" lvl="0" indent="0" algn="l" defTabSz="914400" rtl="0" eaLnBrk="1" fontAlgn="auto" latinLnBrk="0" hangingPunct="1">
              <a:lnSpc>
                <a:spcPct val="150000"/>
              </a:lnSpc>
              <a:spcBef>
                <a:spcPts val="295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数据分析工程师：热门推荐算法实现、数据整理、游记和城市的后台管理、知识图谱实体</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识别</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endParaRPr>
          </a:p>
        </p:txBody>
      </p:sp>
      <p:sp>
        <p:nvSpPr>
          <p:cNvPr id="70" name="文本框1"/>
          <p:cNvSpPr txBox="1"/>
          <p:nvPr/>
        </p:nvSpPr>
        <p:spPr>
          <a:xfrm>
            <a:off x="3642525" y="4854317"/>
            <a:ext cx="1569660" cy="368300"/>
          </a:xfrm>
          <a:prstGeom prst="rect">
            <a:avLst/>
          </a:prstGeom>
          <a:noFill/>
        </p:spPr>
        <p:txBody>
          <a:bodyPr wrap="square" rtlCol="0">
            <a:spAutoFit/>
          </a:bodyPr>
          <a:lstStyle/>
          <a:p>
            <a:pPr>
              <a:defRPr/>
            </a:pPr>
            <a:r>
              <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rPr>
              <a:t>何宇航</a:t>
            </a:r>
            <a:endPar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endParaRPr>
          </a:p>
        </p:txBody>
      </p:sp>
      <p:sp>
        <p:nvSpPr>
          <p:cNvPr id="71" name="文本框2"/>
          <p:cNvSpPr/>
          <p:nvPr/>
        </p:nvSpPr>
        <p:spPr>
          <a:xfrm>
            <a:off x="3582035" y="5100320"/>
            <a:ext cx="2143125" cy="1198880"/>
          </a:xfrm>
          <a:prstGeom prst="rect">
            <a:avLst/>
          </a:prstGeom>
          <a:ln>
            <a:noFill/>
          </a:ln>
        </p:spPr>
        <p:txBody>
          <a:bodyPr wrap="square">
            <a:spAutoFit/>
          </a:bodyPr>
          <a:lstStyle/>
          <a:p>
            <a:pPr marL="0" marR="0" lvl="0" indent="0" algn="l" defTabSz="914400" rtl="0" eaLnBrk="1" fontAlgn="auto" latinLnBrk="0" hangingPunct="1">
              <a:lnSpc>
                <a:spcPct val="150000"/>
              </a:lnSpc>
              <a:spcBef>
                <a:spcPts val="295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后端工程师：数据库设计、后端接口设计和功能实现、后台管理美化</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用</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echarts</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进行可视化展示、知识图谱</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接口</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endParaRPr>
          </a:p>
        </p:txBody>
      </p:sp>
      <p:sp>
        <p:nvSpPr>
          <p:cNvPr id="72" name="文本框1"/>
          <p:cNvSpPr txBox="1"/>
          <p:nvPr/>
        </p:nvSpPr>
        <p:spPr>
          <a:xfrm>
            <a:off x="6409029" y="4854317"/>
            <a:ext cx="1569660" cy="368300"/>
          </a:xfrm>
          <a:prstGeom prst="rect">
            <a:avLst/>
          </a:prstGeom>
          <a:noFill/>
        </p:spPr>
        <p:txBody>
          <a:bodyPr wrap="square" rtlCol="0">
            <a:spAutoFit/>
          </a:bodyPr>
          <a:lstStyle/>
          <a:p>
            <a:pPr>
              <a:defRPr/>
            </a:pPr>
            <a:r>
              <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rPr>
              <a:t>郝文海</a:t>
            </a:r>
            <a:endPar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endParaRPr>
          </a:p>
        </p:txBody>
      </p:sp>
      <p:sp>
        <p:nvSpPr>
          <p:cNvPr id="73" name="文本框2"/>
          <p:cNvSpPr/>
          <p:nvPr/>
        </p:nvSpPr>
        <p:spPr>
          <a:xfrm>
            <a:off x="6409029" y="5100372"/>
            <a:ext cx="2248022" cy="1198880"/>
          </a:xfrm>
          <a:prstGeom prst="rect">
            <a:avLst/>
          </a:prstGeom>
          <a:ln>
            <a:noFill/>
          </a:ln>
        </p:spPr>
        <p:txBody>
          <a:bodyPr wrap="square">
            <a:spAutoFit/>
          </a:bodyPr>
          <a:lstStyle/>
          <a:p>
            <a:pPr marL="0" marR="0" lvl="0" indent="0" algn="l" defTabSz="914400" rtl="0" eaLnBrk="1" fontAlgn="auto" latinLnBrk="0" hangingPunct="1">
              <a:lnSpc>
                <a:spcPct val="150000"/>
              </a:lnSpc>
              <a:spcBef>
                <a:spcPts val="295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前端工程师：前后端对接调试，实现功能，负责开发用户界面，实现预期视觉交互效果、采用</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d3</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实现知识图谱</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可视化</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endParaRPr>
          </a:p>
        </p:txBody>
      </p:sp>
      <p:sp>
        <p:nvSpPr>
          <p:cNvPr id="74" name="文本框1"/>
          <p:cNvSpPr txBox="1"/>
          <p:nvPr/>
        </p:nvSpPr>
        <p:spPr>
          <a:xfrm>
            <a:off x="9175533" y="4854317"/>
            <a:ext cx="1569660" cy="368300"/>
          </a:xfrm>
          <a:prstGeom prst="rect">
            <a:avLst/>
          </a:prstGeom>
          <a:noFill/>
        </p:spPr>
        <p:txBody>
          <a:bodyPr wrap="square" rtlCol="0">
            <a:spAutoFit/>
          </a:bodyPr>
          <a:lstStyle/>
          <a:p>
            <a:pPr>
              <a:defRPr/>
            </a:pPr>
            <a:r>
              <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rPr>
              <a:t>崔娜</a:t>
            </a:r>
            <a:endParaRPr lang="zh-CN" altLang="en-US" b="1" dirty="0">
              <a:solidFill>
                <a:schemeClr val="tx1">
                  <a:lumMod val="65000"/>
                  <a:lumOff val="35000"/>
                </a:schemeClr>
              </a:solidFill>
              <a:latin typeface="华文行楷" panose="02010800040101010101" pitchFamily="2" charset="-122"/>
              <a:ea typeface="华文行楷" panose="02010800040101010101" pitchFamily="2" charset="-122"/>
              <a:cs typeface="+mn-ea"/>
            </a:endParaRPr>
          </a:p>
        </p:txBody>
      </p:sp>
      <p:sp>
        <p:nvSpPr>
          <p:cNvPr id="75" name="文本框2"/>
          <p:cNvSpPr/>
          <p:nvPr/>
        </p:nvSpPr>
        <p:spPr>
          <a:xfrm>
            <a:off x="9175533" y="5100372"/>
            <a:ext cx="2248022" cy="922020"/>
          </a:xfrm>
          <a:prstGeom prst="rect">
            <a:avLst/>
          </a:prstGeom>
          <a:ln>
            <a:noFill/>
          </a:ln>
        </p:spPr>
        <p:txBody>
          <a:bodyPr wrap="square">
            <a:spAutoFit/>
          </a:bodyPr>
          <a:lstStyle/>
          <a:p>
            <a:pPr marL="0" marR="0" lvl="0" indent="0" algn="l" defTabSz="914400" rtl="0" eaLnBrk="1" fontAlgn="auto" latinLnBrk="0" hangingPunct="1">
              <a:lnSpc>
                <a:spcPct val="150000"/>
              </a:lnSpc>
              <a:spcBef>
                <a:spcPts val="295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数据库工程师：负责管理数据库以及采集数据、用户后台管理、</a:t>
            </a:r>
            <a:r>
              <a:rPr lang="zh-CN" altLang="en-US" sz="120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知识图谱实体识别</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flipH="1">
            <a:off x="0" y="4808306"/>
            <a:ext cx="4631157" cy="2049694"/>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7560844" y="361979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矩形 1"/>
          <p:cNvSpPr/>
          <p:nvPr/>
        </p:nvSpPr>
        <p:spPr>
          <a:xfrm>
            <a:off x="334963" y="368300"/>
            <a:ext cx="11522075" cy="61214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2" name="直接连接符 21"/>
          <p:cNvCxnSpPr/>
          <p:nvPr/>
        </p:nvCxnSpPr>
        <p:spPr>
          <a:xfrm>
            <a:off x="3650910" y="2955696"/>
            <a:ext cx="489018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638869" y="2955696"/>
            <a:ext cx="4914262" cy="922020"/>
          </a:xfrm>
          <a:prstGeom prst="rect">
            <a:avLst/>
          </a:prstGeom>
          <a:noFill/>
        </p:spPr>
        <p:txBody>
          <a:bodyPr wrap="square" rtlCol="0">
            <a:spAutoFit/>
          </a:bodyPr>
          <a:lstStyle/>
          <a:p>
            <a:pPr algn="dist">
              <a:defRPr/>
            </a:pPr>
            <a:r>
              <a:rPr lang="zh-CN" altLang="en-US" sz="5400" dirty="0">
                <a:solidFill>
                  <a:schemeClr val="tx1">
                    <a:lumMod val="65000"/>
                    <a:lumOff val="35000"/>
                  </a:schemeClr>
                </a:solidFill>
                <a:latin typeface="华文行楷" panose="02010800040101010101" pitchFamily="2" charset="-122"/>
                <a:ea typeface="华文行楷" panose="02010800040101010101" pitchFamily="2" charset="-122"/>
                <a:cs typeface="+mn-ea"/>
                <a:sym typeface="+mn-lt"/>
              </a:rPr>
              <a:t>项目</a:t>
            </a:r>
            <a:r>
              <a:rPr lang="zh-CN" altLang="en-US" sz="5400" dirty="0">
                <a:solidFill>
                  <a:schemeClr val="tx1">
                    <a:lumMod val="65000"/>
                    <a:lumOff val="35000"/>
                  </a:schemeClr>
                </a:solidFill>
                <a:latin typeface="华文行楷" panose="02010800040101010101" pitchFamily="2" charset="-122"/>
                <a:ea typeface="华文行楷" panose="02010800040101010101" pitchFamily="2" charset="-122"/>
                <a:cs typeface="+mn-ea"/>
                <a:sym typeface="+mn-lt"/>
              </a:rPr>
              <a:t>架构</a:t>
            </a:r>
            <a:endParaRPr lang="zh-CN" altLang="en-US" sz="5400" dirty="0">
              <a:solidFill>
                <a:schemeClr val="tx1">
                  <a:lumMod val="65000"/>
                  <a:lumOff val="35000"/>
                </a:schemeClr>
              </a:solidFill>
              <a:latin typeface="华文行楷" panose="02010800040101010101" pitchFamily="2" charset="-122"/>
              <a:ea typeface="华文行楷" panose="02010800040101010101" pitchFamily="2" charset="-122"/>
              <a:cs typeface="+mn-ea"/>
              <a:sym typeface="+mn-lt"/>
            </a:endParaRPr>
          </a:p>
        </p:txBody>
      </p:sp>
      <p:sp>
        <p:nvSpPr>
          <p:cNvPr id="26" name="文本框 25"/>
          <p:cNvSpPr txBox="1"/>
          <p:nvPr/>
        </p:nvSpPr>
        <p:spPr>
          <a:xfrm>
            <a:off x="3150983" y="4021342"/>
            <a:ext cx="5890035" cy="92202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white">
                    <a:lumMod val="50000"/>
                  </a:prstClr>
                </a:solidFill>
                <a:effectLst/>
                <a:uLnTx/>
                <a:uFillTx/>
                <a:latin typeface="等线" panose="02010600030101010101" charset="-122"/>
                <a:ea typeface="等线" panose="02010600030101010101" charset="-122"/>
                <a:cs typeface="+mn-cs"/>
              </a:rPr>
              <a:t>L</a:t>
            </a:r>
            <a:r>
              <a:rPr kumimoji="0" lang="en-US" altLang="zh-CN" sz="1200" b="0" i="0" u="none" strike="noStrike" kern="1200" cap="none" spc="0" normalizeH="0" baseline="0" noProof="0">
                <a:ln>
                  <a:noFill/>
                </a:ln>
                <a:solidFill>
                  <a:prstClr val="white">
                    <a:lumMod val="50000"/>
                  </a:prstClr>
                </a:solidFill>
                <a:effectLst/>
                <a:uLnTx/>
                <a:uFillTx/>
                <a:latin typeface="等线" panose="02010600030101010101" charset="-122"/>
                <a:ea typeface="等线" panose="02010600030101010101" charset="-122"/>
                <a:cs typeface="+mn-cs"/>
              </a:rPr>
              <a:t>ove To Travel is a new generation of tourism service product focusing on building an ecological model of tourism resources, aiming at creating personalized and immersive tourism experience for you.</a:t>
            </a:r>
            <a:endParaRPr kumimoji="0" lang="en-US" altLang="zh-CN" sz="1200" b="0" i="0" u="none" strike="noStrike" kern="1200" cap="none" spc="0" normalizeH="0" baseline="0" noProof="0">
              <a:ln>
                <a:noFill/>
              </a:ln>
              <a:solidFill>
                <a:prstClr val="white">
                  <a:lumMod val="50000"/>
                </a:prstClr>
              </a:solidFill>
              <a:effectLst/>
              <a:uLnTx/>
              <a:uFillTx/>
              <a:latin typeface="等线" panose="02010600030101010101" charset="-122"/>
              <a:ea typeface="等线" panose="02010600030101010101" charset="-122"/>
              <a:cs typeface="+mn-cs"/>
            </a:endParaRPr>
          </a:p>
        </p:txBody>
      </p:sp>
      <p:sp>
        <p:nvSpPr>
          <p:cNvPr id="28" name="椭圆 27"/>
          <p:cNvSpPr/>
          <p:nvPr/>
        </p:nvSpPr>
        <p:spPr>
          <a:xfrm>
            <a:off x="5387754" y="1338433"/>
            <a:ext cx="1416492" cy="1416492"/>
          </a:xfrm>
          <a:prstGeom prst="ellipse">
            <a:avLst/>
          </a:pr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white"/>
                </a:solidFill>
                <a:effectLst/>
                <a:uLnTx/>
                <a:uFillTx/>
                <a:latin typeface="Abadi" panose="020B0604020104020204" pitchFamily="34" charset="0"/>
                <a:ea typeface="等线" panose="02010600030101010101" charset="-122"/>
                <a:cs typeface="+mn-cs"/>
              </a:rPr>
              <a:t>02</a:t>
            </a:r>
            <a:endParaRPr kumimoji="0" lang="zh-CN" altLang="en-US" sz="4800" b="0" i="0" u="none" strike="noStrike" kern="1200" cap="none" spc="0" normalizeH="0" baseline="0" noProof="0" dirty="0">
              <a:ln>
                <a:noFill/>
              </a:ln>
              <a:solidFill>
                <a:prstClr val="white"/>
              </a:solidFill>
              <a:effectLst/>
              <a:uLnTx/>
              <a:uFillTx/>
              <a:latin typeface="Abadi" panose="020B0604020104020204" pitchFamily="34" charset="0"/>
              <a:ea typeface="等线" panose="02010600030101010101" charset="-122"/>
              <a:cs typeface="+mn-cs"/>
            </a:endParaRPr>
          </a:p>
        </p:txBody>
      </p:sp>
      <p:cxnSp>
        <p:nvCxnSpPr>
          <p:cNvPr id="30" name="直接连接符 29"/>
          <p:cNvCxnSpPr/>
          <p:nvPr/>
        </p:nvCxnSpPr>
        <p:spPr>
          <a:xfrm>
            <a:off x="3650910" y="3905404"/>
            <a:ext cx="489018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480010" y="1867853"/>
            <a:ext cx="635638"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任意多边形: 形状 17"/>
          <p:cNvSpPr/>
          <p:nvPr/>
        </p:nvSpPr>
        <p:spPr>
          <a:xfrm flipH="1">
            <a:off x="542290" y="4932766"/>
            <a:ext cx="4631157" cy="2049694"/>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7612914" y="340008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文本框 22"/>
          <p:cNvSpPr txBox="1"/>
          <p:nvPr/>
        </p:nvSpPr>
        <p:spPr>
          <a:xfrm>
            <a:off x="3046527" y="265160"/>
            <a:ext cx="2585720" cy="645160"/>
          </a:xfrm>
          <a:prstGeom prst="rect">
            <a:avLst/>
          </a:prstGeom>
          <a:noFill/>
        </p:spPr>
        <p:txBody>
          <a:bodyPr wrap="none" rtlCol="0">
            <a:spAutoFit/>
          </a:bodyPr>
          <a:lstStyle/>
          <a:p>
            <a:pPr marL="571500" marR="0" indent="-571500" defTabSz="914400" fontAlgn="auto">
              <a:lnSpc>
                <a:spcPct val="100000"/>
              </a:lnSpc>
              <a:spcBef>
                <a:spcPts val="0"/>
              </a:spcBef>
              <a:spcAft>
                <a:spcPts val="0"/>
              </a:spcAft>
              <a:buClrTx/>
              <a:buSzTx/>
              <a:buFont typeface="Wingdings" panose="05000000000000000000" charset="0"/>
              <a:buChar char="Ø"/>
              <a:defRPr/>
            </a:pPr>
            <a:r>
              <a:rPr kumimoji="0" lang="zh-CN" altLang="en-US" sz="3600" b="1" i="0" kern="1200" cap="none" spc="0" normalizeH="0" baseline="0" noProof="0" dirty="0">
                <a:solidFill>
                  <a:schemeClr val="tx1">
                    <a:lumMod val="65000"/>
                    <a:lumOff val="35000"/>
                  </a:schemeClr>
                </a:solidFill>
                <a:latin typeface="华文行楷" panose="02010800040101010101" pitchFamily="2" charset="-122"/>
                <a:ea typeface="华文行楷" panose="02010800040101010101" pitchFamily="2" charset="-122"/>
                <a:cs typeface="+mn-ea"/>
                <a:sym typeface="+mn-lt"/>
              </a:rPr>
              <a:t>项目</a:t>
            </a:r>
            <a:r>
              <a:rPr kumimoji="0" lang="zh-CN" altLang="en-US" sz="3600" b="1" i="0" kern="1200" cap="none" spc="0" normalizeH="0" baseline="0" noProof="0" dirty="0">
                <a:solidFill>
                  <a:schemeClr val="tx1">
                    <a:lumMod val="65000"/>
                    <a:lumOff val="35000"/>
                  </a:schemeClr>
                </a:solidFill>
                <a:latin typeface="华文行楷" panose="02010800040101010101" pitchFamily="2" charset="-122"/>
                <a:ea typeface="华文行楷" panose="02010800040101010101" pitchFamily="2" charset="-122"/>
                <a:cs typeface="+mn-ea"/>
                <a:sym typeface="+mn-lt"/>
              </a:rPr>
              <a:t>框架</a:t>
            </a:r>
            <a:endParaRPr kumimoji="0" lang="zh-CN" altLang="en-US" sz="3600" b="1" i="0" kern="1200" cap="none" spc="0" normalizeH="0" baseline="0" noProof="0" dirty="0">
              <a:solidFill>
                <a:schemeClr val="tx1">
                  <a:lumMod val="65000"/>
                  <a:lumOff val="35000"/>
                </a:schemeClr>
              </a:solidFill>
              <a:latin typeface="华文行楷" panose="02010800040101010101" pitchFamily="2" charset="-122"/>
              <a:ea typeface="华文行楷" panose="02010800040101010101" pitchFamily="2" charset="-122"/>
              <a:cs typeface="+mn-ea"/>
              <a:sym typeface="+mn-lt"/>
            </a:endParaRPr>
          </a:p>
        </p:txBody>
      </p:sp>
      <p:pic>
        <p:nvPicPr>
          <p:cNvPr id="100" name="图片 99" descr="7b0a20202020227069636672616d65646573223a20222670666d383332303735343939372626737074313131262662647431303026267764743235353026220a7d0a"/>
          <p:cNvPicPr/>
          <p:nvPr>
            <p:custDataLst>
              <p:tags r:id="rId1"/>
            </p:custDataLst>
          </p:nvPr>
        </p:nvPicPr>
        <p:blipFill>
          <a:blip r:embed="rId2">
            <a:extLst>
              <a:ext uri="{BEBA8EAE-BF5A-486C-A8C5-ECC9F3942E4B}">
                <a14:imgProps xmlns:a14="http://schemas.microsoft.com/office/drawing/2010/main">
                  <a14:imgLayer r:embed="rId3"/>
                </a14:imgProps>
              </a:ext>
            </a:extLst>
          </a:blip>
          <a:srcRect/>
          <a:stretch>
            <a:fillRect/>
          </a:stretch>
        </p:blipFill>
        <p:spPr>
          <a:xfrm>
            <a:off x="808990" y="1553845"/>
            <a:ext cx="10795635" cy="4767580"/>
          </a:xfrm>
          <a:prstGeom prst="rect">
            <a:avLst/>
          </a:prstGeom>
        </p:spPr>
      </p:pic>
    </p:spTree>
    <p:custDataLst>
      <p:tags r:id="rId4"/>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7" name=""/>
        <p:cNvGrpSpPr/>
        <p:nvPr/>
      </p:nvGrpSpPr>
      <p:grpSpPr>
        <a:xfrm>
          <a:off x="0" y="0"/>
          <a:ext cx="0" cy="0"/>
          <a:chOff x="0" y="0"/>
          <a:chExt cx="0" cy="0"/>
        </a:xfrm>
      </p:grpSpPr>
      <p:cxnSp>
        <p:nvCxnSpPr>
          <p:cNvPr id="3145728" name="直接连接符 9"/>
          <p:cNvCxnSpPr/>
          <p:nvPr/>
        </p:nvCxnSpPr>
        <p:spPr>
          <a:xfrm>
            <a:off x="480010" y="1867853"/>
            <a:ext cx="635638"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584" name="任意多边形: 形状 17"/>
          <p:cNvSpPr/>
          <p:nvPr/>
        </p:nvSpPr>
        <p:spPr>
          <a:xfrm flipH="1">
            <a:off x="0" y="4588596"/>
            <a:ext cx="4631157" cy="2049694"/>
          </a:xfrm>
          <a:custGeom>
            <a:avLst/>
            <a:gdLst>
              <a:gd name="connsiteX0" fmla="*/ 5232486 w 7769067"/>
              <a:gd name="connsiteY0" fmla="*/ 33 h 2762283"/>
              <a:gd name="connsiteX1" fmla="*/ 5483067 w 7769067"/>
              <a:gd name="connsiteY1" fmla="*/ 42529 h 2762283"/>
              <a:gd name="connsiteX2" fmla="*/ 5975436 w 7769067"/>
              <a:gd name="connsiteY2" fmla="*/ 359052 h 2762283"/>
              <a:gd name="connsiteX3" fmla="*/ 7700411 w 7769067"/>
              <a:gd name="connsiteY3" fmla="*/ 1341146 h 2762283"/>
              <a:gd name="connsiteX4" fmla="*/ 7769067 w 7769067"/>
              <a:gd name="connsiteY4" fmla="*/ 1386122 h 2762283"/>
              <a:gd name="connsiteX5" fmla="*/ 7769067 w 7769067"/>
              <a:gd name="connsiteY5" fmla="*/ 2762283 h 2762283"/>
              <a:gd name="connsiteX6" fmla="*/ 0 w 7769067"/>
              <a:gd name="connsiteY6" fmla="*/ 2762283 h 2762283"/>
              <a:gd name="connsiteX7" fmla="*/ 526 w 7769067"/>
              <a:gd name="connsiteY7" fmla="*/ 2760326 h 2762283"/>
              <a:gd name="connsiteX8" fmla="*/ 793836 w 7769067"/>
              <a:gd name="connsiteY8" fmla="*/ 2012006 h 2762283"/>
              <a:gd name="connsiteX9" fmla="*/ 1614452 w 7769067"/>
              <a:gd name="connsiteY9" fmla="*/ 1812714 h 2762283"/>
              <a:gd name="connsiteX10" fmla="*/ 2165436 w 7769067"/>
              <a:gd name="connsiteY10" fmla="*/ 1859606 h 2762283"/>
              <a:gd name="connsiteX11" fmla="*/ 3115005 w 7769067"/>
              <a:gd name="connsiteY11" fmla="*/ 992098 h 2762283"/>
              <a:gd name="connsiteX12" fmla="*/ 3654267 w 7769067"/>
              <a:gd name="connsiteY12" fmla="*/ 769360 h 2762283"/>
              <a:gd name="connsiteX13" fmla="*/ 4357652 w 7769067"/>
              <a:gd name="connsiteY13" fmla="*/ 827975 h 2762283"/>
              <a:gd name="connsiteX14" fmla="*/ 4967252 w 7769067"/>
              <a:gd name="connsiteY14" fmla="*/ 89421 h 2762283"/>
              <a:gd name="connsiteX15" fmla="*/ 5232486 w 7769067"/>
              <a:gd name="connsiteY15" fmla="*/ 33 h 276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69067" h="2762283">
                <a:moveTo>
                  <a:pt x="5232486" y="33"/>
                </a:moveTo>
                <a:cubicBezTo>
                  <a:pt x="5316990" y="-944"/>
                  <a:pt x="5399052" y="20060"/>
                  <a:pt x="5483067" y="42529"/>
                </a:cubicBezTo>
                <a:cubicBezTo>
                  <a:pt x="5651098" y="87467"/>
                  <a:pt x="5975436" y="359052"/>
                  <a:pt x="5975436" y="359052"/>
                </a:cubicBezTo>
                <a:cubicBezTo>
                  <a:pt x="6286830" y="564206"/>
                  <a:pt x="7083633" y="950243"/>
                  <a:pt x="7700411" y="1341146"/>
                </a:cubicBezTo>
                <a:lnTo>
                  <a:pt x="7769067" y="1386122"/>
                </a:lnTo>
                <a:lnTo>
                  <a:pt x="7769067" y="2762283"/>
                </a:lnTo>
                <a:lnTo>
                  <a:pt x="0" y="2762283"/>
                </a:lnTo>
                <a:lnTo>
                  <a:pt x="526" y="2760326"/>
                </a:lnTo>
                <a:cubicBezTo>
                  <a:pt x="121286" y="2476350"/>
                  <a:pt x="670500" y="2154881"/>
                  <a:pt x="793836" y="2012006"/>
                </a:cubicBezTo>
                <a:cubicBezTo>
                  <a:pt x="991175" y="1783406"/>
                  <a:pt x="1385852" y="1838114"/>
                  <a:pt x="1614452" y="1812714"/>
                </a:cubicBezTo>
                <a:cubicBezTo>
                  <a:pt x="1843052" y="1787314"/>
                  <a:pt x="1915344" y="1996375"/>
                  <a:pt x="2165436" y="1859606"/>
                </a:cubicBezTo>
                <a:cubicBezTo>
                  <a:pt x="2415528" y="1722837"/>
                  <a:pt x="2866867" y="1173806"/>
                  <a:pt x="3115005" y="992098"/>
                </a:cubicBezTo>
                <a:cubicBezTo>
                  <a:pt x="3363144" y="810390"/>
                  <a:pt x="3447159" y="796714"/>
                  <a:pt x="3654267" y="769360"/>
                </a:cubicBezTo>
                <a:cubicBezTo>
                  <a:pt x="3861375" y="742006"/>
                  <a:pt x="4138821" y="941298"/>
                  <a:pt x="4357652" y="827975"/>
                </a:cubicBezTo>
                <a:cubicBezTo>
                  <a:pt x="4576483" y="714652"/>
                  <a:pt x="4779683" y="220329"/>
                  <a:pt x="4967252" y="89421"/>
                </a:cubicBezTo>
                <a:cubicBezTo>
                  <a:pt x="5061036" y="23967"/>
                  <a:pt x="5147983" y="1010"/>
                  <a:pt x="5232486" y="33"/>
                </a:cubicBezTo>
                <a:close/>
              </a:path>
            </a:pathLst>
          </a:custGeom>
          <a:solidFill>
            <a:srgbClr val="F5F4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585" name="任意多边形: 形状 11"/>
          <p:cNvSpPr/>
          <p:nvPr/>
        </p:nvSpPr>
        <p:spPr>
          <a:xfrm>
            <a:off x="1" y="0"/>
            <a:ext cx="3582075" cy="2280990"/>
          </a:xfrm>
          <a:custGeom>
            <a:avLst/>
            <a:gdLst>
              <a:gd name="connsiteX0" fmla="*/ 0 w 3582075"/>
              <a:gd name="connsiteY0" fmla="*/ 0 h 2280990"/>
              <a:gd name="connsiteX1" fmla="*/ 3549623 w 3582075"/>
              <a:gd name="connsiteY1" fmla="*/ 0 h 2280990"/>
              <a:gd name="connsiteX2" fmla="*/ 3568420 w 3582075"/>
              <a:gd name="connsiteY2" fmla="*/ 38325 h 2280990"/>
              <a:gd name="connsiteX3" fmla="*/ 3082247 w 3582075"/>
              <a:gd name="connsiteY3" fmla="*/ 1017142 h 2280990"/>
              <a:gd name="connsiteX4" fmla="*/ 2178121 w 3582075"/>
              <a:gd name="connsiteY4" fmla="*/ 1325366 h 2280990"/>
              <a:gd name="connsiteX5" fmla="*/ 1592494 w 3582075"/>
              <a:gd name="connsiteY5" fmla="*/ 1099335 h 2280990"/>
              <a:gd name="connsiteX6" fmla="*/ 1232899 w 3582075"/>
              <a:gd name="connsiteY6" fmla="*/ 1479479 h 2280990"/>
              <a:gd name="connsiteX7" fmla="*/ 811658 w 3582075"/>
              <a:gd name="connsiteY7" fmla="*/ 2280863 h 2280990"/>
              <a:gd name="connsiteX8" fmla="*/ 51371 w 3582075"/>
              <a:gd name="connsiteY8" fmla="*/ 2003461 h 2280990"/>
              <a:gd name="connsiteX9" fmla="*/ 0 w 3582075"/>
              <a:gd name="connsiteY9" fmla="*/ 1972400 h 22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2075" h="2280990">
                <a:moveTo>
                  <a:pt x="0" y="0"/>
                </a:moveTo>
                <a:lnTo>
                  <a:pt x="3549623" y="0"/>
                </a:lnTo>
                <a:lnTo>
                  <a:pt x="3568420" y="38325"/>
                </a:lnTo>
                <a:cubicBezTo>
                  <a:pt x="3656757" y="298753"/>
                  <a:pt x="3295757" y="808448"/>
                  <a:pt x="3082247" y="1017142"/>
                </a:cubicBezTo>
                <a:cubicBezTo>
                  <a:pt x="2854503" y="1239749"/>
                  <a:pt x="2426413" y="1311667"/>
                  <a:pt x="2178121" y="1325366"/>
                </a:cubicBezTo>
                <a:cubicBezTo>
                  <a:pt x="1929829" y="1339065"/>
                  <a:pt x="1750031" y="1073649"/>
                  <a:pt x="1592494" y="1099335"/>
                </a:cubicBezTo>
                <a:cubicBezTo>
                  <a:pt x="1434957" y="1125021"/>
                  <a:pt x="1363038" y="1282558"/>
                  <a:pt x="1232899" y="1479479"/>
                </a:cubicBezTo>
                <a:cubicBezTo>
                  <a:pt x="1102760" y="1676400"/>
                  <a:pt x="1118170" y="2291137"/>
                  <a:pt x="811658" y="2280863"/>
                </a:cubicBezTo>
                <a:cubicBezTo>
                  <a:pt x="658402" y="2275726"/>
                  <a:pt x="346325" y="2165279"/>
                  <a:pt x="51371" y="2003461"/>
                </a:cubicBezTo>
                <a:lnTo>
                  <a:pt x="0" y="1972400"/>
                </a:lnTo>
                <a:close/>
              </a:path>
            </a:pathLst>
          </a:custGeom>
          <a:solidFill>
            <a:srgbClr val="EBF5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586" name="任意多边形: 形状 14"/>
          <p:cNvSpPr/>
          <p:nvPr/>
        </p:nvSpPr>
        <p:spPr>
          <a:xfrm>
            <a:off x="7612914" y="3400089"/>
            <a:ext cx="4631157" cy="3238201"/>
          </a:xfrm>
          <a:custGeom>
            <a:avLst/>
            <a:gdLst>
              <a:gd name="connsiteX0" fmla="*/ 3714242 w 4631157"/>
              <a:gd name="connsiteY0" fmla="*/ 156 h 3238201"/>
              <a:gd name="connsiteX1" fmla="*/ 3905117 w 4631157"/>
              <a:gd name="connsiteY1" fmla="*/ 17253 h 3238201"/>
              <a:gd name="connsiteX2" fmla="*/ 4590676 w 4631157"/>
              <a:gd name="connsiteY2" fmla="*/ 156915 h 3238201"/>
              <a:gd name="connsiteX3" fmla="*/ 4631157 w 4631157"/>
              <a:gd name="connsiteY3" fmla="*/ 220517 h 3238201"/>
              <a:gd name="connsiteX4" fmla="*/ 4631157 w 4631157"/>
              <a:gd name="connsiteY4" fmla="*/ 3238201 h 3238201"/>
              <a:gd name="connsiteX5" fmla="*/ 42956 w 4631157"/>
              <a:gd name="connsiteY5" fmla="*/ 3238201 h 3238201"/>
              <a:gd name="connsiteX6" fmla="*/ 27295 w 4631157"/>
              <a:gd name="connsiteY6" fmla="*/ 3155095 h 3238201"/>
              <a:gd name="connsiteX7" fmla="*/ 31759 w 4631157"/>
              <a:gd name="connsiteY7" fmla="*/ 2626889 h 3238201"/>
              <a:gd name="connsiteX8" fmla="*/ 555741 w 4631157"/>
              <a:gd name="connsiteY8" fmla="*/ 2010439 h 3238201"/>
              <a:gd name="connsiteX9" fmla="*/ 2076317 w 4631157"/>
              <a:gd name="connsiteY9" fmla="*/ 1866601 h 3238201"/>
              <a:gd name="connsiteX10" fmla="*/ 2692766 w 4631157"/>
              <a:gd name="connsiteY10" fmla="*/ 1065217 h 3238201"/>
              <a:gd name="connsiteX11" fmla="*/ 3185926 w 4631157"/>
              <a:gd name="connsiteY11" fmla="*/ 171365 h 3238201"/>
              <a:gd name="connsiteX12" fmla="*/ 3714242 w 4631157"/>
              <a:gd name="connsiteY12" fmla="*/ 156 h 32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1157" h="3238201">
                <a:moveTo>
                  <a:pt x="3714242" y="156"/>
                </a:moveTo>
                <a:cubicBezTo>
                  <a:pt x="3777760" y="1200"/>
                  <a:pt x="3841760" y="7407"/>
                  <a:pt x="3905117" y="17253"/>
                </a:cubicBezTo>
                <a:cubicBezTo>
                  <a:pt x="4111028" y="49253"/>
                  <a:pt x="4398330" y="-100746"/>
                  <a:pt x="4590676" y="156915"/>
                </a:cubicBezTo>
                <a:lnTo>
                  <a:pt x="4631157" y="220517"/>
                </a:lnTo>
                <a:lnTo>
                  <a:pt x="4631157" y="3238201"/>
                </a:lnTo>
                <a:lnTo>
                  <a:pt x="42956" y="3238201"/>
                </a:lnTo>
                <a:lnTo>
                  <a:pt x="27295" y="3155095"/>
                </a:lnTo>
                <a:cubicBezTo>
                  <a:pt x="-1819" y="2981535"/>
                  <a:pt x="-17471" y="2772440"/>
                  <a:pt x="31759" y="2626889"/>
                </a:cubicBezTo>
                <a:cubicBezTo>
                  <a:pt x="110527" y="2394008"/>
                  <a:pt x="214981" y="2137154"/>
                  <a:pt x="555741" y="2010439"/>
                </a:cubicBezTo>
                <a:cubicBezTo>
                  <a:pt x="896501" y="1883724"/>
                  <a:pt x="1720146" y="2024138"/>
                  <a:pt x="2076317" y="1866601"/>
                </a:cubicBezTo>
                <a:cubicBezTo>
                  <a:pt x="2432488" y="1709064"/>
                  <a:pt x="2507831" y="1347756"/>
                  <a:pt x="2692766" y="1065217"/>
                </a:cubicBezTo>
                <a:cubicBezTo>
                  <a:pt x="2877701" y="782678"/>
                  <a:pt x="2983868" y="346026"/>
                  <a:pt x="3185926" y="171365"/>
                </a:cubicBezTo>
                <a:cubicBezTo>
                  <a:pt x="3337470" y="40369"/>
                  <a:pt x="3523689" y="-2974"/>
                  <a:pt x="3714242" y="156"/>
                </a:cubicBezTo>
                <a:close/>
              </a:path>
            </a:pathLst>
          </a:custGeom>
          <a:solidFill>
            <a:srgbClr val="F8DB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587" name="任意多边形: 形状 13"/>
          <p:cNvSpPr/>
          <p:nvPr/>
        </p:nvSpPr>
        <p:spPr>
          <a:xfrm>
            <a:off x="8647554" y="0"/>
            <a:ext cx="3544447" cy="2210721"/>
          </a:xfrm>
          <a:custGeom>
            <a:avLst/>
            <a:gdLst>
              <a:gd name="connsiteX0" fmla="*/ 0 w 3544447"/>
              <a:gd name="connsiteY0" fmla="*/ 0 h 2210721"/>
              <a:gd name="connsiteX1" fmla="*/ 3544447 w 3544447"/>
              <a:gd name="connsiteY1" fmla="*/ 0 h 2210721"/>
              <a:gd name="connsiteX2" fmla="*/ 3544447 w 3544447"/>
              <a:gd name="connsiteY2" fmla="*/ 2210721 h 2210721"/>
              <a:gd name="connsiteX3" fmla="*/ 3427231 w 3544447"/>
              <a:gd name="connsiteY3" fmla="*/ 2195055 h 2210721"/>
              <a:gd name="connsiteX4" fmla="*/ 2594836 w 3544447"/>
              <a:gd name="connsiteY4" fmla="*/ 1922585 h 2210721"/>
              <a:gd name="connsiteX5" fmla="*/ 1745489 w 3544447"/>
              <a:gd name="connsiteY5" fmla="*/ 984738 h 2210721"/>
              <a:gd name="connsiteX6" fmla="*/ 488921 w 3544447"/>
              <a:gd name="connsiteY6" fmla="*/ 867508 h 2210721"/>
              <a:gd name="connsiteX7" fmla="*/ 347 w 3544447"/>
              <a:gd name="connsiteY7" fmla="*/ 4133 h 221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447" h="2210721">
                <a:moveTo>
                  <a:pt x="0" y="0"/>
                </a:moveTo>
                <a:lnTo>
                  <a:pt x="3544447" y="0"/>
                </a:lnTo>
                <a:lnTo>
                  <a:pt x="3544447" y="2210721"/>
                </a:lnTo>
                <a:lnTo>
                  <a:pt x="3427231" y="2195055"/>
                </a:lnTo>
                <a:cubicBezTo>
                  <a:pt x="3150523" y="2149262"/>
                  <a:pt x="2810567" y="2050806"/>
                  <a:pt x="2594836" y="1922585"/>
                </a:cubicBezTo>
                <a:cubicBezTo>
                  <a:pt x="2249667" y="1717431"/>
                  <a:pt x="2096474" y="1160584"/>
                  <a:pt x="1745489" y="984738"/>
                </a:cubicBezTo>
                <a:cubicBezTo>
                  <a:pt x="1394503" y="808892"/>
                  <a:pt x="741010" y="1105877"/>
                  <a:pt x="488921" y="867508"/>
                </a:cubicBezTo>
                <a:cubicBezTo>
                  <a:pt x="331365" y="718528"/>
                  <a:pt x="51098" y="329132"/>
                  <a:pt x="347" y="4133"/>
                </a:cubicBezTo>
                <a:close/>
              </a:path>
            </a:pathLst>
          </a:custGeom>
          <a:solidFill>
            <a:srgbClr val="C1B2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588" name="文本框 22"/>
          <p:cNvSpPr txBox="1"/>
          <p:nvPr/>
        </p:nvSpPr>
        <p:spPr>
          <a:xfrm>
            <a:off x="3291002" y="677275"/>
            <a:ext cx="2585720" cy="645160"/>
          </a:xfrm>
          <a:prstGeom prst="rect">
            <a:avLst/>
          </a:prstGeom>
          <a:noFill/>
        </p:spPr>
        <p:txBody>
          <a:bodyPr wrap="none" rtlCol="0">
            <a:spAutoFit/>
          </a:bodyPr>
          <a:p>
            <a:pPr marL="571500" marR="0" lvl="0" indent="-571500" algn="l" defTabSz="914400" rtl="0" eaLnBrk="1" fontAlgn="auto" latinLnBrk="0" hangingPunct="1">
              <a:lnSpc>
                <a:spcPct val="100000"/>
              </a:lnSpc>
              <a:spcBef>
                <a:spcPts val="0"/>
              </a:spcBef>
              <a:spcAft>
                <a:spcPts val="0"/>
              </a:spcAft>
              <a:buClrTx/>
              <a:buSzTx/>
              <a:buFont typeface="Wingdings" panose="05000000000000000000" charset="0"/>
              <a:buChar char="Ø"/>
            </a:pPr>
            <a:r>
              <a:rPr kumimoji="0" lang="zh-CN" altLang="en-US" sz="3600" b="1"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rPr>
              <a:t>项目技术</a:t>
            </a:r>
            <a:endParaRPr kumimoji="0" lang="zh-CN" altLang="en-US" sz="3600" b="1" i="0" u="none" strike="noStrike" kern="1200" cap="none" spc="0" normalizeH="0" baseline="0" noProof="0" dirty="0">
              <a:ln>
                <a:noFill/>
              </a:ln>
              <a:solidFill>
                <a:schemeClr val="tx1">
                  <a:lumMod val="65000"/>
                  <a:lumOff val="35000"/>
                </a:schemeClr>
              </a:solidFill>
              <a:effectLst/>
              <a:uLnTx/>
              <a:uFillTx/>
              <a:latin typeface="华文行楷" panose="02010800040101010101" pitchFamily="2" charset="-122"/>
              <a:ea typeface="华文行楷" panose="02010800040101010101" pitchFamily="2" charset="-122"/>
              <a:cs typeface="+mn-ea"/>
              <a:sym typeface="+mn-lt"/>
            </a:endParaRPr>
          </a:p>
        </p:txBody>
      </p:sp>
      <p:sp>
        <p:nvSpPr>
          <p:cNvPr id="1048589" name="文本框1"/>
          <p:cNvSpPr txBox="1"/>
          <p:nvPr>
            <p:custDataLst>
              <p:tags r:id="rId1"/>
            </p:custDataLst>
          </p:nvPr>
        </p:nvSpPr>
        <p:spPr>
          <a:xfrm>
            <a:off x="1370965" y="1530985"/>
            <a:ext cx="1113790" cy="33718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pPr>
            <a:r>
              <a:rPr kumimoji="0" lang="zh-CN" altLang="id-ID" sz="16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pitchFamily="34" charset="-122"/>
                <a:ea typeface="思源黑体 CN Bold" panose="020B0800000000000000" pitchFamily="34" charset="-122"/>
                <a:cs typeface="+mn-cs"/>
              </a:rPr>
              <a:t>前端</a:t>
            </a:r>
            <a:r>
              <a:rPr kumimoji="0" lang="zh-CN" altLang="id-ID" sz="16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pitchFamily="34" charset="-122"/>
                <a:ea typeface="思源黑体 CN Bold" panose="020B0800000000000000" pitchFamily="34" charset="-122"/>
                <a:cs typeface="+mn-cs"/>
              </a:rPr>
              <a:t>技术</a:t>
            </a:r>
            <a:endParaRPr kumimoji="0" lang="zh-CN" altLang="id-ID" sz="16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1048590" name="文本框1"/>
          <p:cNvSpPr txBox="1"/>
          <p:nvPr>
            <p:custDataLst>
              <p:tags r:id="rId2"/>
            </p:custDataLst>
          </p:nvPr>
        </p:nvSpPr>
        <p:spPr>
          <a:xfrm>
            <a:off x="1437640" y="2569210"/>
            <a:ext cx="1113155" cy="33718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pPr>
            <a:r>
              <a:rPr kumimoji="0" lang="zh-CN" altLang="id-ID" sz="16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pitchFamily="34" charset="-122"/>
                <a:ea typeface="思源黑体 CN Bold" panose="020B0800000000000000" pitchFamily="34" charset="-122"/>
                <a:cs typeface="+mn-cs"/>
              </a:rPr>
              <a:t>后端</a:t>
            </a:r>
            <a:r>
              <a:rPr kumimoji="0" lang="zh-CN" altLang="id-ID" sz="16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pitchFamily="34" charset="-122"/>
                <a:ea typeface="思源黑体 CN Bold" panose="020B0800000000000000" pitchFamily="34" charset="-122"/>
                <a:cs typeface="+mn-cs"/>
              </a:rPr>
              <a:t>技术</a:t>
            </a:r>
            <a:endParaRPr kumimoji="0" lang="zh-CN" altLang="id-ID" sz="16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1048591" name="文本框1"/>
          <p:cNvSpPr txBox="1"/>
          <p:nvPr>
            <p:custDataLst>
              <p:tags r:id="rId3"/>
            </p:custDataLst>
          </p:nvPr>
        </p:nvSpPr>
        <p:spPr>
          <a:xfrm>
            <a:off x="1371600" y="3261360"/>
            <a:ext cx="1245870" cy="33718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pPr>
            <a:r>
              <a:rPr kumimoji="0" lang="zh-CN" altLang="id-ID" sz="16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pitchFamily="34" charset="-122"/>
                <a:ea typeface="思源黑体 CN Bold" panose="020B0800000000000000" pitchFamily="34" charset="-122"/>
                <a:cs typeface="+mn-cs"/>
              </a:rPr>
              <a:t>数据库技术</a:t>
            </a:r>
            <a:endParaRPr kumimoji="0" lang="zh-CN" altLang="id-ID" sz="16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1048592" name="文本框1"/>
          <p:cNvSpPr txBox="1"/>
          <p:nvPr>
            <p:custDataLst>
              <p:tags r:id="rId4"/>
            </p:custDataLst>
          </p:nvPr>
        </p:nvSpPr>
        <p:spPr>
          <a:xfrm>
            <a:off x="1371600" y="4066540"/>
            <a:ext cx="1508760" cy="33718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pPr>
            <a:r>
              <a:rPr kumimoji="0" lang="zh-CN" altLang="id-ID" sz="16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pitchFamily="34" charset="-122"/>
                <a:ea typeface="思源黑体 CN Bold" panose="020B0800000000000000" pitchFamily="34" charset="-122"/>
                <a:cs typeface="+mn-cs"/>
              </a:rPr>
              <a:t>推荐</a:t>
            </a:r>
            <a:r>
              <a:rPr kumimoji="0" lang="zh-CN" altLang="id-ID" sz="16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pitchFamily="34" charset="-122"/>
                <a:ea typeface="思源黑体 CN Bold" panose="020B0800000000000000" pitchFamily="34" charset="-122"/>
                <a:cs typeface="+mn-cs"/>
              </a:rPr>
              <a:t>算法</a:t>
            </a:r>
            <a:endParaRPr kumimoji="0" lang="zh-CN" altLang="id-ID" sz="16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1048593" name="文本框2"/>
          <p:cNvSpPr/>
          <p:nvPr>
            <p:custDataLst>
              <p:tags r:id="rId5"/>
            </p:custDataLst>
          </p:nvPr>
        </p:nvSpPr>
        <p:spPr>
          <a:xfrm>
            <a:off x="1497965" y="1815465"/>
            <a:ext cx="7606030" cy="977900"/>
          </a:xfrm>
          <a:prstGeom prst="rect">
            <a:avLst/>
          </a:prstGeom>
          <a:ln>
            <a:noFill/>
          </a:ln>
        </p:spPr>
        <p:txBody>
          <a:bodyPr wrap="square">
            <a:noAutofit/>
          </a:bodyPr>
          <a:p>
            <a:pPr marL="0" marR="0" lvl="0" algn="l" defTabSz="914400" rtl="0" eaLnBrk="1" fontAlgn="auto" latinLnBrk="0" hangingPunct="1">
              <a:lnSpc>
                <a:spcPct val="150000"/>
              </a:lnSpc>
              <a:spcBef>
                <a:spcPts val="2950"/>
              </a:spcBef>
              <a:spcAft>
                <a:spcPts val="0"/>
              </a:spcAft>
              <a:buClrTx/>
              <a:buSzTx/>
              <a:buFontTx/>
              <a:buNone/>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a:t>
            </a:r>
            <a:r>
              <a:rPr lang="en-US" altLang="zh-CN" sz="140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Vue3.2—— </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组合式</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api + setup</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语法糖</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 编译时</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宏命令、</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vite</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pinia </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vue-router</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jquery</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、wangeditor、mitt、</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echarts</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、axios、element-plus、</a:t>
            </a:r>
            <a:r>
              <a:rPr lang="en-US" altLang="zh-CN" sz="140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typescript</a:t>
            </a:r>
            <a:r>
              <a:rPr lang="zh-CN" altLang="en-US" sz="140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强类型语言</a:t>
            </a:r>
            <a:r>
              <a:rPr lang="en-US" altLang="zh-CN" sz="140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a:t>
            </a:r>
            <a:r>
              <a:rPr lang="zh-CN" altLang="en-US" sz="140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s</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c</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ss动态样式语言</a:t>
            </a: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endParaRPr>
          </a:p>
          <a:p>
            <a:pPr marL="0" marR="0" lvl="0" algn="l" defTabSz="914400" rtl="0" eaLnBrk="1" fontAlgn="auto" latinLnBrk="0" hangingPunct="1">
              <a:lnSpc>
                <a:spcPct val="150000"/>
              </a:lnSpc>
              <a:spcBef>
                <a:spcPts val="2950"/>
              </a:spcBef>
              <a:spcAft>
                <a:spcPts val="0"/>
              </a:spcAft>
              <a:buClrTx/>
              <a:buSzTx/>
              <a:buFontTx/>
              <a:buNone/>
            </a:pP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endParaRPr>
          </a:p>
        </p:txBody>
      </p:sp>
      <p:sp>
        <p:nvSpPr>
          <p:cNvPr id="1048594" name="文本框2"/>
          <p:cNvSpPr/>
          <p:nvPr>
            <p:custDataLst>
              <p:tags r:id="rId6"/>
            </p:custDataLst>
          </p:nvPr>
        </p:nvSpPr>
        <p:spPr>
          <a:xfrm>
            <a:off x="1497965" y="2857500"/>
            <a:ext cx="6442075" cy="485140"/>
          </a:xfrm>
          <a:prstGeom prst="rect">
            <a:avLst/>
          </a:prstGeom>
          <a:ln>
            <a:noFill/>
          </a:ln>
        </p:spPr>
        <p:txBody>
          <a:bodyPr wrap="square">
            <a:noAutofit/>
          </a:bodyPr>
          <a:p>
            <a:pPr marL="0" marR="0" lvl="0" algn="l" defTabSz="914400" rtl="0" eaLnBrk="1" fontAlgn="auto" latinLnBrk="0" hangingPunct="1">
              <a:lnSpc>
                <a:spcPct val="150000"/>
              </a:lnSpc>
              <a:spcBef>
                <a:spcPts val="2950"/>
              </a:spcBef>
              <a:spcAft>
                <a:spcPts val="0"/>
              </a:spcAft>
              <a:buClrTx/>
              <a:buSzTx/>
              <a:buFontTx/>
              <a:buNone/>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微服务解决方案</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SpringCloud</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MyBatis-Plus</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echarts</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、golang</a:t>
            </a: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endParaRPr>
          </a:p>
        </p:txBody>
      </p:sp>
      <p:sp>
        <p:nvSpPr>
          <p:cNvPr id="1048595" name="文本框2"/>
          <p:cNvSpPr/>
          <p:nvPr>
            <p:custDataLst>
              <p:tags r:id="rId7"/>
            </p:custDataLst>
          </p:nvPr>
        </p:nvSpPr>
        <p:spPr>
          <a:xfrm>
            <a:off x="1437640" y="3656965"/>
            <a:ext cx="7406005" cy="485140"/>
          </a:xfrm>
          <a:prstGeom prst="rect">
            <a:avLst/>
          </a:prstGeom>
          <a:ln>
            <a:noFill/>
          </a:ln>
        </p:spPr>
        <p:txBody>
          <a:bodyPr wrap="square">
            <a:noAutofit/>
          </a:bodyPr>
          <a:p>
            <a:pPr marL="0" marR="0" lvl="0" algn="l" defTabSz="914400" rtl="0" eaLnBrk="1" fontAlgn="auto" latinLnBrk="0" hangingPunct="1">
              <a:lnSpc>
                <a:spcPct val="150000"/>
              </a:lnSpc>
              <a:spcBef>
                <a:spcPts val="2950"/>
              </a:spcBef>
              <a:spcAft>
                <a:spcPts val="0"/>
              </a:spcAft>
              <a:buClrTx/>
              <a:buSzTx/>
              <a:buFontTx/>
              <a:buNone/>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传统关系数据库</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MySQL</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、通用数据库</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MongoDB</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、基于内存数据库</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Redis</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、图数据库</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Neo4</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j</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endParaRPr>
          </a:p>
        </p:txBody>
      </p:sp>
      <p:sp>
        <p:nvSpPr>
          <p:cNvPr id="1048596" name="文本框2"/>
          <p:cNvSpPr/>
          <p:nvPr>
            <p:custDataLst>
              <p:tags r:id="rId8"/>
            </p:custDataLst>
          </p:nvPr>
        </p:nvSpPr>
        <p:spPr>
          <a:xfrm>
            <a:off x="1497965" y="4456430"/>
            <a:ext cx="8304530" cy="870585"/>
          </a:xfrm>
          <a:prstGeom prst="rect">
            <a:avLst/>
          </a:prstGeom>
          <a:ln>
            <a:noFill/>
          </a:ln>
        </p:spPr>
        <p:txBody>
          <a:bodyPr wrap="square">
            <a:noAutofit/>
          </a:bodyPr>
          <a:p>
            <a:pPr marL="0" marR="0" lvl="0" algn="l" defTabSz="914400" rtl="0" eaLnBrk="1" fontAlgn="auto" latinLnBrk="0" hangingPunct="1">
              <a:lnSpc>
                <a:spcPct val="150000"/>
              </a:lnSpc>
              <a:spcBef>
                <a:spcPts val="2950"/>
              </a:spcBef>
              <a:spcAft>
                <a:spcPts val="0"/>
              </a:spcAft>
              <a:buClrTx/>
              <a:buSzTx/>
              <a:buFontTx/>
              <a:buNone/>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a:t>
            </a:r>
            <a:r>
              <a:rPr kumimoji="0" lang="zh-CN"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基于热度推荐、基于用户推荐、基于内容推荐、聚类算法、</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tensorflow</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word2vec</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语料</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训练</a:t>
            </a: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endParaRPr>
          </a:p>
        </p:txBody>
      </p:sp>
      <p:sp>
        <p:nvSpPr>
          <p:cNvPr id="1048597" name="文本框1"/>
          <p:cNvSpPr txBox="1"/>
          <p:nvPr>
            <p:custDataLst>
              <p:tags r:id="rId9"/>
            </p:custDataLst>
          </p:nvPr>
        </p:nvSpPr>
        <p:spPr>
          <a:xfrm>
            <a:off x="1371600" y="4871720"/>
            <a:ext cx="1508760" cy="33718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pPr>
            <a:r>
              <a:rPr kumimoji="0" lang="zh-CN" altLang="id-ID" sz="16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pitchFamily="34" charset="-122"/>
                <a:ea typeface="思源黑体 CN Bold" panose="020B0800000000000000" pitchFamily="34" charset="-122"/>
                <a:cs typeface="+mn-cs"/>
              </a:rPr>
              <a:t>第三方</a:t>
            </a:r>
            <a:r>
              <a:rPr kumimoji="0" lang="zh-CN" altLang="id-ID" sz="16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pitchFamily="34" charset="-122"/>
                <a:ea typeface="思源黑体 CN Bold" panose="020B0800000000000000" pitchFamily="34" charset="-122"/>
                <a:cs typeface="+mn-cs"/>
              </a:rPr>
              <a:t>服务</a:t>
            </a:r>
            <a:endParaRPr kumimoji="0" lang="zh-CN" altLang="id-ID" sz="16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1048598" name="文本框2"/>
          <p:cNvSpPr/>
          <p:nvPr>
            <p:custDataLst>
              <p:tags r:id="rId10"/>
            </p:custDataLst>
          </p:nvPr>
        </p:nvSpPr>
        <p:spPr>
          <a:xfrm>
            <a:off x="1497965" y="5253355"/>
            <a:ext cx="4871085" cy="485140"/>
          </a:xfrm>
          <a:prstGeom prst="rect">
            <a:avLst/>
          </a:prstGeom>
          <a:ln>
            <a:noFill/>
          </a:ln>
        </p:spPr>
        <p:txBody>
          <a:bodyPr wrap="square">
            <a:noAutofit/>
          </a:bodyPr>
          <a:p>
            <a:pPr marL="0" marR="0" lvl="0" algn="l" defTabSz="914400" rtl="0" eaLnBrk="1" fontAlgn="auto" latinLnBrk="0" hangingPunct="1">
              <a:lnSpc>
                <a:spcPct val="150000"/>
              </a:lnSpc>
              <a:spcBef>
                <a:spcPts val="2950"/>
              </a:spcBef>
              <a:spcAft>
                <a:spcPts val="0"/>
              </a:spcAft>
              <a:buClrTx/>
              <a:buSzTx/>
              <a:buFontTx/>
              <a:buNone/>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阿里云对象存储</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OSS</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、支付宝沙箱服务、邮箱通信</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服务</a:t>
            </a: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endParaRPr>
          </a:p>
        </p:txBody>
      </p:sp>
      <p:sp>
        <p:nvSpPr>
          <p:cNvPr id="3" name="文本框1"/>
          <p:cNvSpPr txBox="1"/>
          <p:nvPr>
            <p:custDataLst>
              <p:tags r:id="rId11"/>
            </p:custDataLst>
          </p:nvPr>
        </p:nvSpPr>
        <p:spPr>
          <a:xfrm>
            <a:off x="1437640" y="5609590"/>
            <a:ext cx="1508760" cy="33718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pPr>
            <a:r>
              <a:rPr kumimoji="0" lang="zh-CN" altLang="id-ID" sz="16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pitchFamily="34" charset="-122"/>
                <a:ea typeface="思源黑体 CN Bold" panose="020B0800000000000000" pitchFamily="34" charset="-122"/>
                <a:cs typeface="+mn-cs"/>
              </a:rPr>
              <a:t>数据</a:t>
            </a:r>
            <a:r>
              <a:rPr kumimoji="0" lang="zh-CN" altLang="id-ID" sz="16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pitchFamily="34" charset="-122"/>
                <a:ea typeface="思源黑体 CN Bold" panose="020B0800000000000000" pitchFamily="34" charset="-122"/>
                <a:cs typeface="+mn-cs"/>
              </a:rPr>
              <a:t>获取</a:t>
            </a:r>
            <a:endParaRPr kumimoji="0" lang="zh-CN" altLang="id-ID" sz="1600" b="1" i="0" u="none" strike="noStrike" kern="1200" cap="none" spc="0" normalizeH="0" baseline="0" noProof="0" dirty="0">
              <a:ln>
                <a:noFill/>
              </a:ln>
              <a:solidFill>
                <a:schemeClr val="tx1">
                  <a:lumMod val="65000"/>
                  <a:lumOff val="35000"/>
                </a:scheme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2" name="文本框2"/>
          <p:cNvSpPr/>
          <p:nvPr>
            <p:custDataLst>
              <p:tags r:id="rId12"/>
            </p:custDataLst>
          </p:nvPr>
        </p:nvSpPr>
        <p:spPr>
          <a:xfrm>
            <a:off x="1617980" y="6036945"/>
            <a:ext cx="4871085" cy="485140"/>
          </a:xfrm>
          <a:prstGeom prst="rect">
            <a:avLst/>
          </a:prstGeom>
          <a:ln>
            <a:noFill/>
          </a:ln>
        </p:spPr>
        <p:txBody>
          <a:bodyPr wrap="square">
            <a:noAutofit/>
          </a:bodyPr>
          <a:p>
            <a:pPr marL="0" marR="0" lvl="0" algn="l" defTabSz="914400" rtl="0" eaLnBrk="1" fontAlgn="auto" latinLnBrk="0" hangingPunct="1">
              <a:lnSpc>
                <a:spcPct val="150000"/>
              </a:lnSpc>
              <a:spcBef>
                <a:spcPts val="2950"/>
              </a:spcBef>
              <a:spcAft>
                <a:spcPts val="0"/>
              </a:spcAft>
              <a:buClrTx/>
              <a:buSzTx/>
              <a:buFontTx/>
              <a:buNone/>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    python</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rPr>
              <a:t>爬虫技术</a:t>
            </a: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等线 Light" panose="02010600030101010101" pitchFamily="2" charset="-122"/>
              <a:ea typeface="等线 Light" panose="02010600030101010101" pitchFamily="2" charset="-122"/>
              <a:cs typeface="+mn-ea"/>
              <a:sym typeface="+mn-lt"/>
            </a:endParaRPr>
          </a:p>
        </p:txBody>
      </p:sp>
    </p:spTree>
  </p:cSld>
  <p:clrMapOvr>
    <a:masterClrMapping/>
  </p:clrMapOvr>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RESOURCELIBID_ANIM" val="965"/>
  <p:tag name="KSO_WM_UNIT_DIAGRAM_MODELTYPE" val="flashPicture"/>
  <p:tag name="KSO_WM_UNIT_VALUE" val="1481*1481"/>
  <p:tag name="KSO_WM_UNIT_HIGHLIGHT" val="0"/>
  <p:tag name="KSO_WM_UNIT_COMPATIBLE" val="0"/>
  <p:tag name="KSO_WM_UNIT_DIAGRAM_ISNUMVISUAL" val="0"/>
  <p:tag name="KSO_WM_UNIT_DIAGRAM_ISREFERUNIT" val="0"/>
  <p:tag name="KSO_WM_DIAGRAM_GROUP_CODE" val="ζ1-1"/>
  <p:tag name="KSO_WM_UNIT_TYPE" val="ζ_h_d"/>
  <p:tag name="KSO_WM_UNIT_INDEX" val="915_4_1"/>
  <p:tag name="KSO_WM_UNIT_ID" val="mixed20199728_1*ζ_h_d*915_4_1"/>
  <p:tag name="KSO_WM_TEMPLATE_CATEGORY" val="mixed"/>
  <p:tag name="KSO_WM_TEMPLATE_INDEX" val="20199728"/>
  <p:tag name="KSO_WM_UNIT_LAYERLEVEL" val="1_1_1"/>
  <p:tag name="KSO_WM_TAG_VERSION" val="1.0"/>
  <p:tag name="KSO_WM_BEAUTIFY_FLAG" val="#wm#"/>
  <p:tag name="PA" val="v5.2.4"/>
  <p:tag name="KSO_WM_UNIT_FLASH_PICTURE_RATE" val="2"/>
  <p:tag name="KSO_WM_UNIT_FLASH_PICTURE_MODE" val="0"/>
  <p:tag name="KSO_WM_UNIT_FLASH_PICTURE_TIMES" val="2"/>
</p:tagLst>
</file>

<file path=ppt/tags/tag11.xml><?xml version="1.0" encoding="utf-8"?>
<p:tagLst xmlns:p="http://schemas.openxmlformats.org/presentationml/2006/main">
  <p:tag name="KSO_WM_UNIT_PLACING_PICTURE_USER_VIEWPORT" val="{&quot;height&quot;:7002,&quot;width&quot;:16518}"/>
</p:tagLst>
</file>

<file path=ppt/tags/tag12.xml><?xml version="1.0" encoding="utf-8"?>
<p:tagLst xmlns:p="http://schemas.openxmlformats.org/presentationml/2006/main">
  <p:tag name="KSO_WM_UNIT_FLASH_PICTURE_TYPE" val="0"/>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SUBTYPE" val="f"/>
  <p:tag name="KSO_WM_UNIT_TYPE" val="ζ_i"/>
  <p:tag name="KSO_WM_UNIT_INDEX" val="915_1"/>
  <p:tag name="KSO_WM_UNIT_ID" val="mixed20199728_1*ζ_i*915_1"/>
  <p:tag name="KSO_WM_TEMPLATE_CATEGORY" val="mixed"/>
  <p:tag name="KSO_WM_TEMPLATE_INDEX" val="20199728"/>
  <p:tag name="KSO_WM_UNIT_LAYERLEVEL" val="1_1"/>
  <p:tag name="KSO_WM_TAG_VERSION" val="1.0"/>
  <p:tag name="KSO_WM_BEAUTIFY_FLAG" val="#wm#"/>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RESOURCELIBID_ANIM" val="965"/>
  <p:tag name="KSO_WM_UNIT_DIAGRAM_MODELTYPE" val="flashPicture"/>
  <p:tag name="KSO_WM_UNIT_VALUE" val="1481*1481"/>
  <p:tag name="KSO_WM_UNIT_HIGHLIGHT" val="0"/>
  <p:tag name="KSO_WM_UNIT_COMPATIBLE" val="0"/>
  <p:tag name="KSO_WM_UNIT_DIAGRAM_ISNUMVISUAL" val="0"/>
  <p:tag name="KSO_WM_UNIT_DIAGRAM_ISREFERUNIT" val="0"/>
  <p:tag name="KSO_WM_DIAGRAM_GROUP_CODE" val="ζ1-1"/>
  <p:tag name="KSO_WM_UNIT_TYPE" val="ζ_h_d"/>
  <p:tag name="KSO_WM_UNIT_INDEX" val="915_1_1"/>
  <p:tag name="KSO_WM_UNIT_ID" val="mixed20199728_1*ζ_h_d*915_1_1"/>
  <p:tag name="KSO_WM_TEMPLATE_CATEGORY" val="mixed"/>
  <p:tag name="KSO_WM_TEMPLATE_INDEX" val="20199728"/>
  <p:tag name="KSO_WM_UNIT_LAYERLEVEL" val="1_1_1"/>
  <p:tag name="KSO_WM_TAG_VERSION" val="1.0"/>
  <p:tag name="KSO_WM_BEAUTIFY_FLAG" val="#wm#"/>
  <p:tag name="PA" val="v5.2.4"/>
  <p:tag name="KSO_WM_UNIT_FLASH_PICTURE_RATE" val="2"/>
  <p:tag name="KSO_WM_UNIT_FLASH_PICTURE_MODE" val="0"/>
  <p:tag name="KSO_WM_UNIT_FLASH_PICTURE_TIMES" val="2"/>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MH" val="20151108101322"/>
  <p:tag name="MH_LIBRARY" val="GRAPHIC"/>
  <p:tag name="MH_TYPE" val="SubTitle"/>
  <p:tag name="MH_ORDER" val="1"/>
</p:tagLst>
</file>

<file path=ppt/tags/tag32.xml><?xml version="1.0" encoding="utf-8"?>
<p:tagLst xmlns:p="http://schemas.openxmlformats.org/presentationml/2006/main">
  <p:tag name="MH" val="20151108101322"/>
  <p:tag name="MH_LIBRARY" val="GRAPHIC"/>
  <p:tag name="MH_TYPE" val="SubTitle"/>
  <p:tag name="MH_ORDER" val="3"/>
</p:tagLst>
</file>

<file path=ppt/tags/tag33.xml><?xml version="1.0" encoding="utf-8"?>
<p:tagLst xmlns:p="http://schemas.openxmlformats.org/presentationml/2006/main">
  <p:tag name="MH" val="20151108101322"/>
  <p:tag name="MH_LIBRARY" val="GRAPHIC"/>
  <p:tag name="MH_TYPE" val="Other"/>
  <p:tag name="MH_ORDER" val="1"/>
</p:tagLst>
</file>

<file path=ppt/tags/tag34.xml><?xml version="1.0" encoding="utf-8"?>
<p:tagLst xmlns:p="http://schemas.openxmlformats.org/presentationml/2006/main">
  <p:tag name="KSO_WPP_MARK_KEY" val="469906de-228b-46f6-9bf9-f4e10eaa6599"/>
  <p:tag name="COMMONDATA" val="eyJjb3VudCI6NTIsImhkaWQiOiIyYWE3NDk5MTY1OTQ0YjBiYTQ3ODdiZTRhNzg2MzI0YyIsInVzZXJDb3VudCI6MTR9"/>
</p:tagLst>
</file>

<file path=ppt/tags/tag4.xml><?xml version="1.0" encoding="utf-8"?>
<p:tagLst xmlns:p="http://schemas.openxmlformats.org/presentationml/2006/main">
  <p:tag name="RESOURCELIBID_ANIM" val="965"/>
  <p:tag name="KSO_WM_UNIT_DIAGRAM_MODELTYPE" val="flashPicture"/>
  <p:tag name="KSO_WM_UNIT_VALUE" val="1481*1480"/>
  <p:tag name="KSO_WM_UNIT_HIGHLIGHT" val="0"/>
  <p:tag name="KSO_WM_UNIT_COMPATIBLE" val="0"/>
  <p:tag name="KSO_WM_UNIT_DIAGRAM_ISNUMVISUAL" val="0"/>
  <p:tag name="KSO_WM_UNIT_DIAGRAM_ISREFERUNIT" val="0"/>
  <p:tag name="KSO_WM_DIAGRAM_GROUP_CODE" val="ζ1-1"/>
  <p:tag name="KSO_WM_UNIT_TYPE" val="ζ_h_d"/>
  <p:tag name="KSO_WM_UNIT_INDEX" val="915_2_1"/>
  <p:tag name="KSO_WM_UNIT_ID" val="mixed20199728_1*ζ_h_d*915_2_1"/>
  <p:tag name="KSO_WM_TEMPLATE_CATEGORY" val="mixed"/>
  <p:tag name="KSO_WM_TEMPLATE_INDEX" val="20199728"/>
  <p:tag name="KSO_WM_UNIT_LAYERLEVEL" val="1_1_1"/>
  <p:tag name="KSO_WM_TAG_VERSION" val="1.0"/>
  <p:tag name="KSO_WM_BEAUTIFY_FLAG" val="#wm#"/>
  <p:tag name="PA" val="v5.2.4"/>
  <p:tag name="KSO_WM_UNIT_FLASH_PICTURE_RATE" val="2"/>
  <p:tag name="KSO_WM_UNIT_FLASH_PICTURE_MODE" val="0"/>
  <p:tag name="KSO_WM_UNIT_FLASH_PICTURE_TIMES" val="2"/>
</p:tagLst>
</file>

<file path=ppt/tags/tag5.xml><?xml version="1.0" encoding="utf-8"?>
<p:tagLst xmlns:p="http://schemas.openxmlformats.org/presentationml/2006/main">
  <p:tag name="PA" val="v5.2.4"/>
  <p:tag name="RESOURCELIBID_ANIM" val="557346"/>
  <p:tag name="KSO_WM_UNIT_HIGHLIGHT" val="0"/>
  <p:tag name="KSO_WM_UNIT_COMPATIBLE" val="0"/>
  <p:tag name="KSO_WM_UNIT_DIAGRAM_ISNUMVISUAL" val="0"/>
  <p:tag name="KSO_WM_UNIT_DIAGRAM_ISREFERUNIT" val="0"/>
  <p:tag name="KSO_WM_DIAGRAM_GROUP_CODE" val="ζ1-1"/>
  <p:tag name="KSO_WM_UNIT_ID" val="mixed20199728_1*ζ_h_i*915_2_1"/>
  <p:tag name="KSO_WM_TEMPLATE_CATEGORY" val="mixed"/>
  <p:tag name="KSO_WM_TEMPLATE_INDEX" val="20199728"/>
  <p:tag name="KSO_WM_UNIT_LAYERLEVEL" val="1_1_1"/>
  <p:tag name="KSO_WM_TAG_VERSION" val="1.0"/>
  <p:tag name="KSO_WM_BEAUTIFY_FLAG" val="#wm#"/>
  <p:tag name="KSO_WM_UNIT_DIAGRAM_MODELTYPE" val="flashPicture"/>
  <p:tag name="KSO_WM_UNIT_TYPE" val="ζ_h_i"/>
  <p:tag name="KSO_WM_UNIT_INDEX" val="915_2_1"/>
</p:tagLst>
</file>

<file path=ppt/tags/tag6.xml><?xml version="1.0" encoding="utf-8"?>
<p:tagLst xmlns:p="http://schemas.openxmlformats.org/presentationml/2006/main">
  <p:tag name="PA" val="v5.2.4"/>
  <p:tag name="RESOURCELIBID_ANIM" val="557346"/>
  <p:tag name="KSO_WM_UNIT_HIGHLIGHT" val="0"/>
  <p:tag name="KSO_WM_UNIT_COMPATIBLE" val="0"/>
  <p:tag name="KSO_WM_UNIT_DIAGRAM_ISNUMVISUAL" val="0"/>
  <p:tag name="KSO_WM_UNIT_DIAGRAM_ISREFERUNIT" val="0"/>
  <p:tag name="KSO_WM_DIAGRAM_GROUP_CODE" val="ζ1-1"/>
  <p:tag name="KSO_WM_UNIT_ID" val="mixed20199728_1*ζ_h_i*915_3_1"/>
  <p:tag name="KSO_WM_TEMPLATE_CATEGORY" val="mixed"/>
  <p:tag name="KSO_WM_TEMPLATE_INDEX" val="20199728"/>
  <p:tag name="KSO_WM_UNIT_LAYERLEVEL" val="1_1_1"/>
  <p:tag name="KSO_WM_TAG_VERSION" val="1.0"/>
  <p:tag name="KSO_WM_BEAUTIFY_FLAG" val="#wm#"/>
  <p:tag name="KSO_WM_UNIT_DIAGRAM_MODELTYPE" val="flashPicture"/>
  <p:tag name="KSO_WM_UNIT_TYPE" val="ζ_h_i"/>
  <p:tag name="KSO_WM_UNIT_INDEX" val="915_3_1"/>
</p:tagLst>
</file>

<file path=ppt/tags/tag7.xml><?xml version="1.0" encoding="utf-8"?>
<p:tagLst xmlns:p="http://schemas.openxmlformats.org/presentationml/2006/main">
  <p:tag name="PA" val="v5.2.4"/>
  <p:tag name="RESOURCELIBID_ANIM" val="557346"/>
  <p:tag name="KSO_WM_UNIT_HIGHLIGHT" val="0"/>
  <p:tag name="KSO_WM_UNIT_COMPATIBLE" val="0"/>
  <p:tag name="KSO_WM_UNIT_DIAGRAM_ISNUMVISUAL" val="0"/>
  <p:tag name="KSO_WM_UNIT_DIAGRAM_ISREFERUNIT" val="0"/>
  <p:tag name="KSO_WM_DIAGRAM_GROUP_CODE" val="ζ1-1"/>
  <p:tag name="KSO_WM_UNIT_ID" val="mixed20199728_1*ζ_h_i*915_4_1"/>
  <p:tag name="KSO_WM_TEMPLATE_CATEGORY" val="mixed"/>
  <p:tag name="KSO_WM_TEMPLATE_INDEX" val="20199728"/>
  <p:tag name="KSO_WM_UNIT_LAYERLEVEL" val="1_1_1"/>
  <p:tag name="KSO_WM_TAG_VERSION" val="1.0"/>
  <p:tag name="KSO_WM_BEAUTIFY_FLAG" val="#wm#"/>
  <p:tag name="KSO_WM_UNIT_DIAGRAM_MODELTYPE" val="flashPicture"/>
  <p:tag name="KSO_WM_UNIT_TYPE" val="ζ_h_i"/>
  <p:tag name="KSO_WM_UNIT_INDEX" val="915_4_1"/>
</p:tagLst>
</file>

<file path=ppt/tags/tag8.xml><?xml version="1.0" encoding="utf-8"?>
<p:tagLst xmlns:p="http://schemas.openxmlformats.org/presentationml/2006/main">
  <p:tag name="PA" val="v5.2.4"/>
  <p:tag name="RESOURCELIBID_ANIM" val="557346"/>
  <p:tag name="KSO_WM_UNIT_HIGHLIGHT" val="0"/>
  <p:tag name="KSO_WM_UNIT_COMPATIBLE" val="0"/>
  <p:tag name="KSO_WM_UNIT_DIAGRAM_ISNUMVISUAL" val="0"/>
  <p:tag name="KSO_WM_UNIT_DIAGRAM_ISREFERUNIT" val="0"/>
  <p:tag name="KSO_WM_DIAGRAM_GROUP_CODE" val="ζ1-1"/>
  <p:tag name="KSO_WM_UNIT_ID" val="mixed20199728_1*ζ_h_i*915_1_1"/>
  <p:tag name="KSO_WM_TEMPLATE_CATEGORY" val="mixed"/>
  <p:tag name="KSO_WM_TEMPLATE_INDEX" val="20199728"/>
  <p:tag name="KSO_WM_UNIT_LAYERLEVEL" val="1_1_1"/>
  <p:tag name="KSO_WM_TAG_VERSION" val="1.0"/>
  <p:tag name="KSO_WM_BEAUTIFY_FLAG" val="#wm#"/>
  <p:tag name="KSO_WM_UNIT_DIAGRAM_MODELTYPE" val="flashPicture"/>
  <p:tag name="KSO_WM_UNIT_TYPE" val="ζ_h_i"/>
  <p:tag name="KSO_WM_UNIT_INDEX" val="915_1_1"/>
</p:tagLst>
</file>

<file path=ppt/tags/tag9.xml><?xml version="1.0" encoding="utf-8"?>
<p:tagLst xmlns:p="http://schemas.openxmlformats.org/presentationml/2006/main">
  <p:tag name="RESOURCELIBID_ANIM" val="965"/>
  <p:tag name="KSO_WM_UNIT_DIAGRAM_MODELTYPE" val="flashPicture"/>
  <p:tag name="KSO_WM_UNIT_VALUE" val="1481*1481"/>
  <p:tag name="KSO_WM_UNIT_HIGHLIGHT" val="0"/>
  <p:tag name="KSO_WM_UNIT_COMPATIBLE" val="0"/>
  <p:tag name="KSO_WM_UNIT_DIAGRAM_ISNUMVISUAL" val="0"/>
  <p:tag name="KSO_WM_UNIT_DIAGRAM_ISREFERUNIT" val="0"/>
  <p:tag name="KSO_WM_DIAGRAM_GROUP_CODE" val="ζ1-1"/>
  <p:tag name="KSO_WM_UNIT_TYPE" val="ζ_h_d"/>
  <p:tag name="KSO_WM_UNIT_INDEX" val="915_3_1"/>
  <p:tag name="KSO_WM_UNIT_ID" val="mixed20199728_1*ζ_h_d*915_3_1"/>
  <p:tag name="KSO_WM_TEMPLATE_CATEGORY" val="mixed"/>
  <p:tag name="KSO_WM_TEMPLATE_INDEX" val="20199728"/>
  <p:tag name="KSO_WM_UNIT_LAYERLEVEL" val="1_1_1"/>
  <p:tag name="KSO_WM_TAG_VERSION" val="1.0"/>
  <p:tag name="KSO_WM_BEAUTIFY_FLAG" val="#wm#"/>
  <p:tag name="PA" val="v5.2.4"/>
  <p:tag name="KSO_WM_UNIT_FLASH_PICTURE_RATE" val="2"/>
  <p:tag name="KSO_WM_UNIT_FLASH_PICTURE_MODE" val="0"/>
  <p:tag name="KSO_WM_UNIT_FLASH_PICTURE_TIMES" val="2"/>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404040"/>
        </a:solidFill>
        <a:ln>
          <a:noFill/>
        </a:ln>
      </a:spPr>
      <a:bodyPr wrap="square" rtlCol="0" anchor="ctr">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404040"/>
        </a:solidFill>
        <a:ln>
          <a:noFill/>
        </a:ln>
      </a:spPr>
      <a:bodyPr wrap="square" rtlCol="0" anchor="ctr">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5103</Words>
  <Application>WPS 演示</Application>
  <PresentationFormat>宽屏</PresentationFormat>
  <Paragraphs>269</Paragraphs>
  <Slides>23</Slides>
  <Notes>0</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23</vt:i4>
      </vt:variant>
    </vt:vector>
  </HeadingPairs>
  <TitlesOfParts>
    <vt:vector size="44" baseType="lpstr">
      <vt:lpstr>Arial</vt:lpstr>
      <vt:lpstr>宋体</vt:lpstr>
      <vt:lpstr>Wingdings</vt:lpstr>
      <vt:lpstr>等线</vt:lpstr>
      <vt:lpstr>等线 Light</vt:lpstr>
      <vt:lpstr>Aharoni</vt:lpstr>
      <vt:lpstr>Yu Gothic UI Semibold</vt:lpstr>
      <vt:lpstr>阿里汉仪智能黑体</vt:lpstr>
      <vt:lpstr>华文行楷</vt:lpstr>
      <vt:lpstr>Abadi</vt:lpstr>
      <vt:lpstr>Segoe Print</vt:lpstr>
      <vt:lpstr>Wingdings</vt:lpstr>
      <vt:lpstr>微软雅黑</vt:lpstr>
      <vt:lpstr>Arial</vt:lpstr>
      <vt:lpstr>Calibri</vt:lpstr>
      <vt:lpstr>思源黑体 CN Bold</vt:lpstr>
      <vt:lpstr>黑体</vt:lpstr>
      <vt:lpstr>Arial Unicode MS</vt:lpstr>
      <vt:lpstr>汉仪旗黑-55简</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Epo ch</dc:creator>
  <cp:lastModifiedBy>鱼鱼鱼鱼</cp:lastModifiedBy>
  <cp:revision>63</cp:revision>
  <dcterms:created xsi:type="dcterms:W3CDTF">2020-10-30T06:32:00Z</dcterms:created>
  <dcterms:modified xsi:type="dcterms:W3CDTF">2023-02-24T00:41:50Z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2052-11.1.0.12980</vt:lpwstr>
  </property>
  <property fmtid="{D5CDD505-2E9C-101B-9397-08002B2CF9AE}" pid="3" name="KSOTemplateUUID">
    <vt:lpwstr>v1.0_mb_30EP8LPaj1ogLoGd1lj37Q==</vt:lpwstr>
  </property>
  <property fmtid="{D5CDD505-2E9C-101B-9397-08002B2CF9AE}" pid="4" name="ICV">
    <vt:lpwstr>605B06C51BDF4B6AB08CF556A9AA028F</vt:lpwstr>
  </property>
</Properties>
</file>